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8" r:id="rId4"/>
    <p:sldMasterId id="2147484054" r:id="rId5"/>
  </p:sldMasterIdLst>
  <p:notesMasterIdLst>
    <p:notesMasterId r:id="rId38"/>
  </p:notesMasterIdLst>
  <p:sldIdLst>
    <p:sldId id="258" r:id="rId6"/>
    <p:sldId id="257" r:id="rId7"/>
    <p:sldId id="339" r:id="rId8"/>
    <p:sldId id="285" r:id="rId9"/>
    <p:sldId id="303" r:id="rId10"/>
    <p:sldId id="325" r:id="rId11"/>
    <p:sldId id="327" r:id="rId12"/>
    <p:sldId id="326" r:id="rId13"/>
    <p:sldId id="328" r:id="rId14"/>
    <p:sldId id="329" r:id="rId15"/>
    <p:sldId id="338" r:id="rId16"/>
    <p:sldId id="350" r:id="rId17"/>
    <p:sldId id="331" r:id="rId18"/>
    <p:sldId id="351" r:id="rId19"/>
    <p:sldId id="318" r:id="rId20"/>
    <p:sldId id="333" r:id="rId21"/>
    <p:sldId id="334" r:id="rId22"/>
    <p:sldId id="335" r:id="rId23"/>
    <p:sldId id="336" r:id="rId24"/>
    <p:sldId id="337" r:id="rId25"/>
    <p:sldId id="349" r:id="rId26"/>
    <p:sldId id="341" r:id="rId27"/>
    <p:sldId id="342" r:id="rId28"/>
    <p:sldId id="340" r:id="rId29"/>
    <p:sldId id="343" r:id="rId30"/>
    <p:sldId id="344" r:id="rId31"/>
    <p:sldId id="345" r:id="rId32"/>
    <p:sldId id="346" r:id="rId33"/>
    <p:sldId id="347" r:id="rId34"/>
    <p:sldId id="348" r:id="rId35"/>
    <p:sldId id="261" r:id="rId36"/>
    <p:sldId id="30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2506CF-05F6-4634-B3DA-6712326A4328}" v="496" dt="2024-08-14T09:09:42.2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724" autoAdjust="0"/>
  </p:normalViewPr>
  <p:slideViewPr>
    <p:cSldViewPr snapToGrid="0">
      <p:cViewPr varScale="1">
        <p:scale>
          <a:sx n="86" d="100"/>
          <a:sy n="86" d="100"/>
        </p:scale>
        <p:origin x="528" y="8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m Tran Nhan" userId="S::tam.trannhan@hitachivantara.com::97e98200-f1ab-4686-a3fc-83089fea665c" providerId="AD" clId="Web-{72EA2D87-DFDE-385C-E23F-3AE8A64590C1}"/>
    <pc:docChg chg="addSld delSld modSld">
      <pc:chgData name="Tam Tran Nhan" userId="S::tam.trannhan@hitachivantara.com::97e98200-f1ab-4686-a3fc-83089fea665c" providerId="AD" clId="Web-{72EA2D87-DFDE-385C-E23F-3AE8A64590C1}" dt="2023-11-08T08:29:36.998" v="164"/>
      <pc:docMkLst>
        <pc:docMk/>
      </pc:docMkLst>
      <pc:sldChg chg="modSp">
        <pc:chgData name="Tam Tran Nhan" userId="S::tam.trannhan@hitachivantara.com::97e98200-f1ab-4686-a3fc-83089fea665c" providerId="AD" clId="Web-{72EA2D87-DFDE-385C-E23F-3AE8A64590C1}" dt="2023-11-08T06:56:27.005" v="130" actId="20577"/>
        <pc:sldMkLst>
          <pc:docMk/>
          <pc:sldMk cId="3612987948" sldId="259"/>
        </pc:sldMkLst>
        <pc:spChg chg="mod">
          <ac:chgData name="Tam Tran Nhan" userId="S::tam.trannhan@hitachivantara.com::97e98200-f1ab-4686-a3fc-83089fea665c" providerId="AD" clId="Web-{72EA2D87-DFDE-385C-E23F-3AE8A64590C1}" dt="2023-11-08T06:56:27.005" v="130" actId="20577"/>
          <ac:spMkLst>
            <pc:docMk/>
            <pc:sldMk cId="3612987948" sldId="259"/>
            <ac:spMk id="2" creationId="{D87BB208-79D9-E1BB-F63C-5947FFC188BF}"/>
          </ac:spMkLst>
        </pc:spChg>
        <pc:spChg chg="mod">
          <ac:chgData name="Tam Tran Nhan" userId="S::tam.trannhan@hitachivantara.com::97e98200-f1ab-4686-a3fc-83089fea665c" providerId="AD" clId="Web-{72EA2D87-DFDE-385C-E23F-3AE8A64590C1}" dt="2023-11-08T06:56:21.333" v="126" actId="20577"/>
          <ac:spMkLst>
            <pc:docMk/>
            <pc:sldMk cId="3612987948" sldId="259"/>
            <ac:spMk id="3" creationId="{D792A847-C922-2BCC-6A06-808DAECE8696}"/>
          </ac:spMkLst>
        </pc:spChg>
      </pc:sldChg>
      <pc:sldChg chg="modNotes">
        <pc:chgData name="Tam Tran Nhan" userId="S::tam.trannhan@hitachivantara.com::97e98200-f1ab-4686-a3fc-83089fea665c" providerId="AD" clId="Web-{72EA2D87-DFDE-385C-E23F-3AE8A64590C1}" dt="2023-11-08T06:55:53.894" v="120"/>
        <pc:sldMkLst>
          <pc:docMk/>
          <pc:sldMk cId="427455190" sldId="262"/>
        </pc:sldMkLst>
      </pc:sldChg>
      <pc:sldChg chg="addSp modSp">
        <pc:chgData name="Tam Tran Nhan" userId="S::tam.trannhan@hitachivantara.com::97e98200-f1ab-4686-a3fc-83089fea665c" providerId="AD" clId="Web-{72EA2D87-DFDE-385C-E23F-3AE8A64590C1}" dt="2023-11-08T08:16:49.144" v="150" actId="14100"/>
        <pc:sldMkLst>
          <pc:docMk/>
          <pc:sldMk cId="804143368" sldId="265"/>
        </pc:sldMkLst>
        <pc:spChg chg="mod">
          <ac:chgData name="Tam Tran Nhan" userId="S::tam.trannhan@hitachivantara.com::97e98200-f1ab-4686-a3fc-83089fea665c" providerId="AD" clId="Web-{72EA2D87-DFDE-385C-E23F-3AE8A64590C1}" dt="2023-11-08T06:08:28.082" v="88" actId="1076"/>
          <ac:spMkLst>
            <pc:docMk/>
            <pc:sldMk cId="804143368" sldId="265"/>
            <ac:spMk id="2" creationId="{95BE89D6-4F95-922B-E9B0-74DB78A5CC6A}"/>
          </ac:spMkLst>
        </pc:spChg>
        <pc:spChg chg="mod">
          <ac:chgData name="Tam Tran Nhan" userId="S::tam.trannhan@hitachivantara.com::97e98200-f1ab-4686-a3fc-83089fea665c" providerId="AD" clId="Web-{72EA2D87-DFDE-385C-E23F-3AE8A64590C1}" dt="2023-11-08T06:08:24.426" v="87" actId="1076"/>
          <ac:spMkLst>
            <pc:docMk/>
            <pc:sldMk cId="804143368" sldId="265"/>
            <ac:spMk id="4" creationId="{99774097-2F5D-2EFA-343A-EA5C8090D29D}"/>
          </ac:spMkLst>
        </pc:spChg>
        <pc:spChg chg="mod">
          <ac:chgData name="Tam Tran Nhan" userId="S::tam.trannhan@hitachivantara.com::97e98200-f1ab-4686-a3fc-83089fea665c" providerId="AD" clId="Web-{72EA2D87-DFDE-385C-E23F-3AE8A64590C1}" dt="2023-11-08T06:08:10.535" v="84" actId="1076"/>
          <ac:spMkLst>
            <pc:docMk/>
            <pc:sldMk cId="804143368" sldId="265"/>
            <ac:spMk id="5" creationId="{1516CBCE-9B92-F731-E110-4E88D892E820}"/>
          </ac:spMkLst>
        </pc:spChg>
        <pc:picChg chg="add mod">
          <ac:chgData name="Tam Tran Nhan" userId="S::tam.trannhan@hitachivantara.com::97e98200-f1ab-4686-a3fc-83089fea665c" providerId="AD" clId="Web-{72EA2D87-DFDE-385C-E23F-3AE8A64590C1}" dt="2023-11-08T08:08:01.938" v="145" actId="1076"/>
          <ac:picMkLst>
            <pc:docMk/>
            <pc:sldMk cId="804143368" sldId="265"/>
            <ac:picMk id="6" creationId="{2BF7A77E-0BFD-EEB3-EC09-CBC4649F42A7}"/>
          </ac:picMkLst>
        </pc:picChg>
        <pc:picChg chg="mod">
          <ac:chgData name="Tam Tran Nhan" userId="S::tam.trannhan@hitachivantara.com::97e98200-f1ab-4686-a3fc-83089fea665c" providerId="AD" clId="Web-{72EA2D87-DFDE-385C-E23F-3AE8A64590C1}" dt="2023-11-08T08:16:49.144" v="150" actId="14100"/>
          <ac:picMkLst>
            <pc:docMk/>
            <pc:sldMk cId="804143368" sldId="265"/>
            <ac:picMk id="3074" creationId="{21BD916B-84F4-6C27-64B6-24DA041EA485}"/>
          </ac:picMkLst>
        </pc:picChg>
      </pc:sldChg>
      <pc:sldChg chg="addSp delSp modSp modNotes">
        <pc:chgData name="Tam Tran Nhan" userId="S::tam.trannhan@hitachivantara.com::97e98200-f1ab-4686-a3fc-83089fea665c" providerId="AD" clId="Web-{72EA2D87-DFDE-385C-E23F-3AE8A64590C1}" dt="2023-11-08T06:16:10.502" v="105"/>
        <pc:sldMkLst>
          <pc:docMk/>
          <pc:sldMk cId="3770725628" sldId="269"/>
        </pc:sldMkLst>
        <pc:spChg chg="mod">
          <ac:chgData name="Tam Tran Nhan" userId="S::tam.trannhan@hitachivantara.com::97e98200-f1ab-4686-a3fc-83089fea665c" providerId="AD" clId="Web-{72EA2D87-DFDE-385C-E23F-3AE8A64590C1}" dt="2023-11-08T06:15:04.500" v="102" actId="14100"/>
          <ac:spMkLst>
            <pc:docMk/>
            <pc:sldMk cId="3770725628" sldId="269"/>
            <ac:spMk id="2" creationId="{9BB11A0F-9D5C-57CA-CDC4-5D6504515922}"/>
          </ac:spMkLst>
        </pc:spChg>
        <pc:picChg chg="add del">
          <ac:chgData name="Tam Tran Nhan" userId="S::tam.trannhan@hitachivantara.com::97e98200-f1ab-4686-a3fc-83089fea665c" providerId="AD" clId="Web-{72EA2D87-DFDE-385C-E23F-3AE8A64590C1}" dt="2023-11-08T06:13:55.952" v="91"/>
          <ac:picMkLst>
            <pc:docMk/>
            <pc:sldMk cId="3770725628" sldId="269"/>
            <ac:picMk id="3" creationId="{05909225-6B52-29A4-5367-CF50B6147FFC}"/>
          </ac:picMkLst>
        </pc:picChg>
        <pc:picChg chg="add mod">
          <ac:chgData name="Tam Tran Nhan" userId="S::tam.trannhan@hitachivantara.com::97e98200-f1ab-4686-a3fc-83089fea665c" providerId="AD" clId="Web-{72EA2D87-DFDE-385C-E23F-3AE8A64590C1}" dt="2023-11-08T06:14:58.766" v="101" actId="1076"/>
          <ac:picMkLst>
            <pc:docMk/>
            <pc:sldMk cId="3770725628" sldId="269"/>
            <ac:picMk id="4" creationId="{7B8C42FC-F5B5-299A-85AA-7EE01334EA74}"/>
          </ac:picMkLst>
        </pc:picChg>
      </pc:sldChg>
      <pc:sldChg chg="modSp">
        <pc:chgData name="Tam Tran Nhan" userId="S::tam.trannhan@hitachivantara.com::97e98200-f1ab-4686-a3fc-83089fea665c" providerId="AD" clId="Web-{72EA2D87-DFDE-385C-E23F-3AE8A64590C1}" dt="2023-11-08T08:11:33.211" v="146"/>
        <pc:sldMkLst>
          <pc:docMk/>
          <pc:sldMk cId="2521523465" sldId="271"/>
        </pc:sldMkLst>
        <pc:graphicFrameChg chg="modGraphic">
          <ac:chgData name="Tam Tran Nhan" userId="S::tam.trannhan@hitachivantara.com::97e98200-f1ab-4686-a3fc-83089fea665c" providerId="AD" clId="Web-{72EA2D87-DFDE-385C-E23F-3AE8A64590C1}" dt="2023-11-08T08:11:33.211" v="146"/>
          <ac:graphicFrameMkLst>
            <pc:docMk/>
            <pc:sldMk cId="2521523465" sldId="271"/>
            <ac:graphicFrameMk id="6" creationId="{50E147EE-51C7-5F0B-255B-D297EF7BE03B}"/>
          </ac:graphicFrameMkLst>
        </pc:graphicFrameChg>
      </pc:sldChg>
      <pc:sldChg chg="modSp">
        <pc:chgData name="Tam Tran Nhan" userId="S::tam.trannhan@hitachivantara.com::97e98200-f1ab-4686-a3fc-83089fea665c" providerId="AD" clId="Web-{72EA2D87-DFDE-385C-E23F-3AE8A64590C1}" dt="2023-11-08T08:14:02.263" v="148"/>
        <pc:sldMkLst>
          <pc:docMk/>
          <pc:sldMk cId="457415353" sldId="272"/>
        </pc:sldMkLst>
        <pc:graphicFrameChg chg="modGraphic">
          <ac:chgData name="Tam Tran Nhan" userId="S::tam.trannhan@hitachivantara.com::97e98200-f1ab-4686-a3fc-83089fea665c" providerId="AD" clId="Web-{72EA2D87-DFDE-385C-E23F-3AE8A64590C1}" dt="2023-11-08T08:14:02.263" v="148"/>
          <ac:graphicFrameMkLst>
            <pc:docMk/>
            <pc:sldMk cId="457415353" sldId="272"/>
            <ac:graphicFrameMk id="6" creationId="{50E147EE-51C7-5F0B-255B-D297EF7BE03B}"/>
          </ac:graphicFrameMkLst>
        </pc:graphicFrameChg>
      </pc:sldChg>
      <pc:sldChg chg="modSp">
        <pc:chgData name="Tam Tran Nhan" userId="S::tam.trannhan@hitachivantara.com::97e98200-f1ab-4686-a3fc-83089fea665c" providerId="AD" clId="Web-{72EA2D87-DFDE-385C-E23F-3AE8A64590C1}" dt="2023-11-08T07:56:18.273" v="132"/>
        <pc:sldMkLst>
          <pc:docMk/>
          <pc:sldMk cId="2212614919" sldId="275"/>
        </pc:sldMkLst>
        <pc:graphicFrameChg chg="mod modGraphic">
          <ac:chgData name="Tam Tran Nhan" userId="S::tam.trannhan@hitachivantara.com::97e98200-f1ab-4686-a3fc-83089fea665c" providerId="AD" clId="Web-{72EA2D87-DFDE-385C-E23F-3AE8A64590C1}" dt="2023-11-08T07:56:18.273" v="132"/>
          <ac:graphicFrameMkLst>
            <pc:docMk/>
            <pc:sldMk cId="2212614919" sldId="275"/>
            <ac:graphicFrameMk id="4" creationId="{D417345C-99BD-8C01-FE33-1A71DB3ED5C8}"/>
          </ac:graphicFrameMkLst>
        </pc:graphicFrameChg>
      </pc:sldChg>
      <pc:sldChg chg="modSp">
        <pc:chgData name="Tam Tran Nhan" userId="S::tam.trannhan@hitachivantara.com::97e98200-f1ab-4686-a3fc-83089fea665c" providerId="AD" clId="Web-{72EA2D87-DFDE-385C-E23F-3AE8A64590C1}" dt="2023-11-08T08:21:16.981" v="151" actId="14100"/>
        <pc:sldMkLst>
          <pc:docMk/>
          <pc:sldMk cId="372169496" sldId="277"/>
        </pc:sldMkLst>
        <pc:picChg chg="mod">
          <ac:chgData name="Tam Tran Nhan" userId="S::tam.trannhan@hitachivantara.com::97e98200-f1ab-4686-a3fc-83089fea665c" providerId="AD" clId="Web-{72EA2D87-DFDE-385C-E23F-3AE8A64590C1}" dt="2023-11-08T08:21:16.981" v="151" actId="14100"/>
          <ac:picMkLst>
            <pc:docMk/>
            <pc:sldMk cId="372169496" sldId="277"/>
            <ac:picMk id="6" creationId="{DBE5C7A3-B008-40D7-5E5D-81179F136BDC}"/>
          </ac:picMkLst>
        </pc:picChg>
      </pc:sldChg>
      <pc:sldChg chg="modSp">
        <pc:chgData name="Tam Tran Nhan" userId="S::tam.trannhan@hitachivantara.com::97e98200-f1ab-4686-a3fc-83089fea665c" providerId="AD" clId="Web-{72EA2D87-DFDE-385C-E23F-3AE8A64590C1}" dt="2023-11-08T08:26:40.898" v="154" actId="1076"/>
        <pc:sldMkLst>
          <pc:docMk/>
          <pc:sldMk cId="2650354622" sldId="280"/>
        </pc:sldMkLst>
        <pc:picChg chg="mod">
          <ac:chgData name="Tam Tran Nhan" userId="S::tam.trannhan@hitachivantara.com::97e98200-f1ab-4686-a3fc-83089fea665c" providerId="AD" clId="Web-{72EA2D87-DFDE-385C-E23F-3AE8A64590C1}" dt="2023-11-08T08:26:40.898" v="154" actId="1076"/>
          <ac:picMkLst>
            <pc:docMk/>
            <pc:sldMk cId="2650354622" sldId="280"/>
            <ac:picMk id="9" creationId="{69BD16CB-FD6F-4899-0EA2-667FAA7AB111}"/>
          </ac:picMkLst>
        </pc:picChg>
      </pc:sldChg>
      <pc:sldChg chg="modSp">
        <pc:chgData name="Tam Tran Nhan" userId="S::tam.trannhan@hitachivantara.com::97e98200-f1ab-4686-a3fc-83089fea665c" providerId="AD" clId="Web-{72EA2D87-DFDE-385C-E23F-3AE8A64590C1}" dt="2023-11-08T08:29:36.998" v="164"/>
        <pc:sldMkLst>
          <pc:docMk/>
          <pc:sldMk cId="2351604175" sldId="281"/>
        </pc:sldMkLst>
        <pc:graphicFrameChg chg="mod modGraphic">
          <ac:chgData name="Tam Tran Nhan" userId="S::tam.trannhan@hitachivantara.com::97e98200-f1ab-4686-a3fc-83089fea665c" providerId="AD" clId="Web-{72EA2D87-DFDE-385C-E23F-3AE8A64590C1}" dt="2023-11-08T08:29:36.998" v="164"/>
          <ac:graphicFrameMkLst>
            <pc:docMk/>
            <pc:sldMk cId="2351604175" sldId="281"/>
            <ac:graphicFrameMk id="4" creationId="{5799F408-2F3F-CEF4-803D-54E8C7E6D897}"/>
          </ac:graphicFrameMkLst>
        </pc:graphicFrameChg>
      </pc:sldChg>
      <pc:sldChg chg="modSp modNotes">
        <pc:chgData name="Tam Tran Nhan" userId="S::tam.trannhan@hitachivantara.com::97e98200-f1ab-4686-a3fc-83089fea665c" providerId="AD" clId="Web-{72EA2D87-DFDE-385C-E23F-3AE8A64590C1}" dt="2023-11-08T08:04:52.369" v="134"/>
        <pc:sldMkLst>
          <pc:docMk/>
          <pc:sldMk cId="1069296495" sldId="285"/>
        </pc:sldMkLst>
        <pc:graphicFrameChg chg="mod modGraphic">
          <ac:chgData name="Tam Tran Nhan" userId="S::tam.trannhan@hitachivantara.com::97e98200-f1ab-4686-a3fc-83089fea665c" providerId="AD" clId="Web-{72EA2D87-DFDE-385C-E23F-3AE8A64590C1}" dt="2023-11-08T08:04:52.369" v="134"/>
          <ac:graphicFrameMkLst>
            <pc:docMk/>
            <pc:sldMk cId="1069296495" sldId="285"/>
            <ac:graphicFrameMk id="9" creationId="{EEECFAE0-D6A8-8E8C-0EA3-5A355B1BB0A3}"/>
          </ac:graphicFrameMkLst>
        </pc:graphicFrameChg>
      </pc:sldChg>
      <pc:sldChg chg="addSp delSp modSp new del">
        <pc:chgData name="Tam Tran Nhan" userId="S::tam.trannhan@hitachivantara.com::97e98200-f1ab-4686-a3fc-83089fea665c" providerId="AD" clId="Web-{72EA2D87-DFDE-385C-E23F-3AE8A64590C1}" dt="2023-11-08T06:55:59.113" v="121"/>
        <pc:sldMkLst>
          <pc:docMk/>
          <pc:sldMk cId="687042990" sldId="286"/>
        </pc:sldMkLst>
        <pc:picChg chg="add del mod">
          <ac:chgData name="Tam Tran Nhan" userId="S::tam.trannhan@hitachivantara.com::97e98200-f1ab-4686-a3fc-83089fea665c" providerId="AD" clId="Web-{72EA2D87-DFDE-385C-E23F-3AE8A64590C1}" dt="2023-11-08T06:50:46.555" v="111"/>
          <ac:picMkLst>
            <pc:docMk/>
            <pc:sldMk cId="687042990" sldId="286"/>
            <ac:picMk id="3" creationId="{CAC9E5BC-67A3-7AFF-04C0-B4C2BD00091B}"/>
          </ac:picMkLst>
        </pc:picChg>
        <pc:picChg chg="add mod">
          <ac:chgData name="Tam Tran Nhan" userId="S::tam.trannhan@hitachivantara.com::97e98200-f1ab-4686-a3fc-83089fea665c" providerId="AD" clId="Web-{72EA2D87-DFDE-385C-E23F-3AE8A64590C1}" dt="2023-11-08T06:51:50.136" v="116" actId="1076"/>
          <ac:picMkLst>
            <pc:docMk/>
            <pc:sldMk cId="687042990" sldId="286"/>
            <ac:picMk id="4" creationId="{05078548-8DB4-BCC2-9B59-3617B82AC7EF}"/>
          </ac:picMkLst>
        </pc:picChg>
      </pc:sldChg>
    </pc:docChg>
  </pc:docChgLst>
  <pc:docChgLst>
    <pc:chgData clId="Web-{ABFA6BCE-3659-4629-F131-2F9E6FD798F8}"/>
    <pc:docChg chg="modSld">
      <pc:chgData name="" userId="" providerId="" clId="Web-{ABFA6BCE-3659-4629-F131-2F9E6FD798F8}" dt="2023-11-06T03:15:49.955" v="2" actId="20577"/>
      <pc:docMkLst>
        <pc:docMk/>
      </pc:docMkLst>
      <pc:sldChg chg="modSp">
        <pc:chgData name="" userId="" providerId="" clId="Web-{ABFA6BCE-3659-4629-F131-2F9E6FD798F8}" dt="2023-11-06T03:15:49.955" v="2" actId="20577"/>
        <pc:sldMkLst>
          <pc:docMk/>
          <pc:sldMk cId="3612987948" sldId="259"/>
        </pc:sldMkLst>
        <pc:spChg chg="mod">
          <ac:chgData name="" userId="" providerId="" clId="Web-{ABFA6BCE-3659-4629-F131-2F9E6FD798F8}" dt="2023-11-06T03:15:49.955" v="2" actId="20577"/>
          <ac:spMkLst>
            <pc:docMk/>
            <pc:sldMk cId="3612987948" sldId="259"/>
            <ac:spMk id="2" creationId="{D87BB208-79D9-E1BB-F63C-5947FFC188BF}"/>
          </ac:spMkLst>
        </pc:spChg>
      </pc:sldChg>
    </pc:docChg>
  </pc:docChgLst>
  <pc:docChgLst>
    <pc:chgData name="Tam Tran Nhan" userId="S::tam.trannhan@hitachivantara.com::97e98200-f1ab-4686-a3fc-83089fea665c" providerId="AD" clId="Web-{8F3A7635-B50F-2EC2-031D-D66325DB1BD5}"/>
    <pc:docChg chg="addSld delSld modSld sldOrd">
      <pc:chgData name="Tam Tran Nhan" userId="S::tam.trannhan@hitachivantara.com::97e98200-f1ab-4686-a3fc-83089fea665c" providerId="AD" clId="Web-{8F3A7635-B50F-2EC2-031D-D66325DB1BD5}" dt="2023-11-08T04:45:44.712" v="1984"/>
      <pc:docMkLst>
        <pc:docMk/>
      </pc:docMkLst>
      <pc:sldChg chg="addSp delSp modSp">
        <pc:chgData name="Tam Tran Nhan" userId="S::tam.trannhan@hitachivantara.com::97e98200-f1ab-4686-a3fc-83089fea665c" providerId="AD" clId="Web-{8F3A7635-B50F-2EC2-031D-D66325DB1BD5}" dt="2023-11-08T04:03:41.058" v="1822"/>
        <pc:sldMkLst>
          <pc:docMk/>
          <pc:sldMk cId="3888623912" sldId="257"/>
        </pc:sldMkLst>
        <pc:spChg chg="del mod">
          <ac:chgData name="Tam Tran Nhan" userId="S::tam.trannhan@hitachivantara.com::97e98200-f1ab-4686-a3fc-83089fea665c" providerId="AD" clId="Web-{8F3A7635-B50F-2EC2-031D-D66325DB1BD5}" dt="2023-11-06T09:32:03.754" v="391"/>
          <ac:spMkLst>
            <pc:docMk/>
            <pc:sldMk cId="3888623912" sldId="257"/>
            <ac:spMk id="2" creationId="{183EAB71-ABEA-0BBE-6AF8-FBF8788B7E14}"/>
          </ac:spMkLst>
        </pc:spChg>
        <pc:spChg chg="mod">
          <ac:chgData name="Tam Tran Nhan" userId="S::tam.trannhan@hitachivantara.com::97e98200-f1ab-4686-a3fc-83089fea665c" providerId="AD" clId="Web-{8F3A7635-B50F-2EC2-031D-D66325DB1BD5}" dt="2023-11-08T04:03:41.011" v="1821"/>
          <ac:spMkLst>
            <pc:docMk/>
            <pc:sldMk cId="3888623912" sldId="257"/>
            <ac:spMk id="3" creationId="{FD2D8AFC-71B2-A7CB-FCBC-CFB5C115C5FB}"/>
          </ac:spMkLst>
        </pc:spChg>
        <pc:spChg chg="add mod">
          <ac:chgData name="Tam Tran Nhan" userId="S::tam.trannhan@hitachivantara.com::97e98200-f1ab-4686-a3fc-83089fea665c" providerId="AD" clId="Web-{8F3A7635-B50F-2EC2-031D-D66325DB1BD5}" dt="2023-11-08T04:03:41.058" v="1822"/>
          <ac:spMkLst>
            <pc:docMk/>
            <pc:sldMk cId="3888623912" sldId="257"/>
            <ac:spMk id="5" creationId="{6E3825A2-24B0-CA49-0B8E-8A0E525DC10F}"/>
          </ac:spMkLst>
        </pc:spChg>
        <pc:spChg chg="add del mod">
          <ac:chgData name="Tam Tran Nhan" userId="S::tam.trannhan@hitachivantara.com::97e98200-f1ab-4686-a3fc-83089fea665c" providerId="AD" clId="Web-{8F3A7635-B50F-2EC2-031D-D66325DB1BD5}" dt="2023-11-06T09:36:51.104" v="515"/>
          <ac:spMkLst>
            <pc:docMk/>
            <pc:sldMk cId="3888623912" sldId="257"/>
            <ac:spMk id="7" creationId="{C720D487-3151-7A06-A8D7-2E6A899AF05A}"/>
          </ac:spMkLst>
        </pc:spChg>
        <pc:picChg chg="add del mod">
          <ac:chgData name="Tam Tran Nhan" userId="S::tam.trannhan@hitachivantara.com::97e98200-f1ab-4686-a3fc-83089fea665c" providerId="AD" clId="Web-{8F3A7635-B50F-2EC2-031D-D66325DB1BD5}" dt="2023-11-06T09:30:24.830" v="321"/>
          <ac:picMkLst>
            <pc:docMk/>
            <pc:sldMk cId="3888623912" sldId="257"/>
            <ac:picMk id="4" creationId="{9FE91162-AB17-B828-F44C-301A06CFBF21}"/>
          </ac:picMkLst>
        </pc:picChg>
      </pc:sldChg>
      <pc:sldChg chg="modSp">
        <pc:chgData name="Tam Tran Nhan" userId="S::tam.trannhan@hitachivantara.com::97e98200-f1ab-4686-a3fc-83089fea665c" providerId="AD" clId="Web-{8F3A7635-B50F-2EC2-031D-D66325DB1BD5}" dt="2023-11-07T10:12:29.418" v="1752" actId="14100"/>
        <pc:sldMkLst>
          <pc:docMk/>
          <pc:sldMk cId="3612987948" sldId="259"/>
        </pc:sldMkLst>
        <pc:spChg chg="mod">
          <ac:chgData name="Tam Tran Nhan" userId="S::tam.trannhan@hitachivantara.com::97e98200-f1ab-4686-a3fc-83089fea665c" providerId="AD" clId="Web-{8F3A7635-B50F-2EC2-031D-D66325DB1BD5}" dt="2023-11-07T10:12:29.418" v="1752" actId="14100"/>
          <ac:spMkLst>
            <pc:docMk/>
            <pc:sldMk cId="3612987948" sldId="259"/>
            <ac:spMk id="2" creationId="{D87BB208-79D9-E1BB-F63C-5947FFC188BF}"/>
          </ac:spMkLst>
        </pc:spChg>
        <pc:spChg chg="mod">
          <ac:chgData name="Tam Tran Nhan" userId="S::tam.trannhan@hitachivantara.com::97e98200-f1ab-4686-a3fc-83089fea665c" providerId="AD" clId="Web-{8F3A7635-B50F-2EC2-031D-D66325DB1BD5}" dt="2023-11-06T09:52:12.030" v="721" actId="20577"/>
          <ac:spMkLst>
            <pc:docMk/>
            <pc:sldMk cId="3612987948" sldId="259"/>
            <ac:spMk id="3" creationId="{D792A847-C922-2BCC-6A06-808DAECE8696}"/>
          </ac:spMkLst>
        </pc:spChg>
      </pc:sldChg>
      <pc:sldChg chg="addSp delSp modSp modNotes">
        <pc:chgData name="Tam Tran Nhan" userId="S::tam.trannhan@hitachivantara.com::97e98200-f1ab-4686-a3fc-83089fea665c" providerId="AD" clId="Web-{8F3A7635-B50F-2EC2-031D-D66325DB1BD5}" dt="2023-11-08T04:02:06.462" v="1810"/>
        <pc:sldMkLst>
          <pc:docMk/>
          <pc:sldMk cId="427455190" sldId="262"/>
        </pc:sldMkLst>
        <pc:spChg chg="mod">
          <ac:chgData name="Tam Tran Nhan" userId="S::tam.trannhan@hitachivantara.com::97e98200-f1ab-4686-a3fc-83089fea665c" providerId="AD" clId="Web-{8F3A7635-B50F-2EC2-031D-D66325DB1BD5}" dt="2023-11-06T09:44:52.474" v="681" actId="20577"/>
          <ac:spMkLst>
            <pc:docMk/>
            <pc:sldMk cId="427455190" sldId="262"/>
            <ac:spMk id="2" creationId="{238399A3-79CF-76EA-57D8-D47DF05AEA8C}"/>
          </ac:spMkLst>
        </pc:spChg>
        <pc:spChg chg="del mod">
          <ac:chgData name="Tam Tran Nhan" userId="S::tam.trannhan@hitachivantara.com::97e98200-f1ab-4686-a3fc-83089fea665c" providerId="AD" clId="Web-{8F3A7635-B50F-2EC2-031D-D66325DB1BD5}" dt="2023-11-07T09:08:20.359" v="1674"/>
          <ac:spMkLst>
            <pc:docMk/>
            <pc:sldMk cId="427455190" sldId="262"/>
            <ac:spMk id="3" creationId="{B909E3EA-4AAD-7253-3779-CD887C3ADE29}"/>
          </ac:spMkLst>
        </pc:spChg>
        <pc:graphicFrameChg chg="add mod modGraphic">
          <ac:chgData name="Tam Tran Nhan" userId="S::tam.trannhan@hitachivantara.com::97e98200-f1ab-4686-a3fc-83089fea665c" providerId="AD" clId="Web-{8F3A7635-B50F-2EC2-031D-D66325DB1BD5}" dt="2023-11-08T03:59:42.334" v="1803" actId="1076"/>
          <ac:graphicFrameMkLst>
            <pc:docMk/>
            <pc:sldMk cId="427455190" sldId="262"/>
            <ac:graphicFrameMk id="7" creationId="{74E45C07-CBC7-E335-29F9-722B0938718C}"/>
          </ac:graphicFrameMkLst>
        </pc:graphicFrameChg>
        <pc:picChg chg="add del mod">
          <ac:chgData name="Tam Tran Nhan" userId="S::tam.trannhan@hitachivantara.com::97e98200-f1ab-4686-a3fc-83089fea665c" providerId="AD" clId="Web-{8F3A7635-B50F-2EC2-031D-D66325DB1BD5}" dt="2023-11-08T03:57:08.642" v="1797"/>
          <ac:picMkLst>
            <pc:docMk/>
            <pc:sldMk cId="427455190" sldId="262"/>
            <ac:picMk id="3" creationId="{4AE1349D-41A4-095A-3C6F-3AD4F4A88E20}"/>
          </ac:picMkLst>
        </pc:picChg>
        <pc:picChg chg="add mod">
          <ac:chgData name="Tam Tran Nhan" userId="S::tam.trannhan@hitachivantara.com::97e98200-f1ab-4686-a3fc-83089fea665c" providerId="AD" clId="Web-{8F3A7635-B50F-2EC2-031D-D66325DB1BD5}" dt="2023-11-08T03:59:39.302" v="1802" actId="1076"/>
          <ac:picMkLst>
            <pc:docMk/>
            <pc:sldMk cId="427455190" sldId="262"/>
            <ac:picMk id="4" creationId="{8B6D07A3-EA92-B932-ADA1-202817ED1DA9}"/>
          </ac:picMkLst>
        </pc:picChg>
        <pc:picChg chg="add del">
          <ac:chgData name="Tam Tran Nhan" userId="S::tam.trannhan@hitachivantara.com::97e98200-f1ab-4686-a3fc-83089fea665c" providerId="AD" clId="Web-{8F3A7635-B50F-2EC2-031D-D66325DB1BD5}" dt="2023-11-07T09:06:01.684" v="1648"/>
          <ac:picMkLst>
            <pc:docMk/>
            <pc:sldMk cId="427455190" sldId="262"/>
            <ac:picMk id="4" creationId="{DD865F11-6B70-EF7A-5E94-8E63FFBE2194}"/>
          </ac:picMkLst>
        </pc:picChg>
        <pc:picChg chg="add del mod">
          <ac:chgData name="Tam Tran Nhan" userId="S::tam.trannhan@hitachivantara.com::97e98200-f1ab-4686-a3fc-83089fea665c" providerId="AD" clId="Web-{8F3A7635-B50F-2EC2-031D-D66325DB1BD5}" dt="2023-11-08T03:56:55.439" v="1794"/>
          <ac:picMkLst>
            <pc:docMk/>
            <pc:sldMk cId="427455190" sldId="262"/>
            <ac:picMk id="5" creationId="{C3EDF66D-6C3B-408C-7ED0-E8CEF9BEF904}"/>
          </ac:picMkLst>
        </pc:picChg>
        <pc:picChg chg="add mod">
          <ac:chgData name="Tam Tran Nhan" userId="S::tam.trannhan@hitachivantara.com::97e98200-f1ab-4686-a3fc-83089fea665c" providerId="AD" clId="Web-{8F3A7635-B50F-2EC2-031D-D66325DB1BD5}" dt="2023-11-07T09:13:11.115" v="1724" actId="1076"/>
          <ac:picMkLst>
            <pc:docMk/>
            <pc:sldMk cId="427455190" sldId="262"/>
            <ac:picMk id="8" creationId="{896B4190-05C1-5171-5C4C-63A9BFFD66D0}"/>
          </ac:picMkLst>
        </pc:picChg>
      </pc:sldChg>
      <pc:sldChg chg="modSp">
        <pc:chgData name="Tam Tran Nhan" userId="S::tam.trannhan@hitachivantara.com::97e98200-f1ab-4686-a3fc-83089fea665c" providerId="AD" clId="Web-{8F3A7635-B50F-2EC2-031D-D66325DB1BD5}" dt="2023-11-07T09:26:46.399" v="1726"/>
        <pc:sldMkLst>
          <pc:docMk/>
          <pc:sldMk cId="63056762" sldId="263"/>
        </pc:sldMkLst>
        <pc:spChg chg="mod">
          <ac:chgData name="Tam Tran Nhan" userId="S::tam.trannhan@hitachivantara.com::97e98200-f1ab-4686-a3fc-83089fea665c" providerId="AD" clId="Web-{8F3A7635-B50F-2EC2-031D-D66325DB1BD5}" dt="2023-11-06T09:44:58.818" v="682" actId="20577"/>
          <ac:spMkLst>
            <pc:docMk/>
            <pc:sldMk cId="63056762" sldId="263"/>
            <ac:spMk id="2" creationId="{E86D707D-DD7F-9CB9-F0A8-4B1F503A98FE}"/>
          </ac:spMkLst>
        </pc:spChg>
        <pc:graphicFrameChg chg="mod modGraphic">
          <ac:chgData name="Tam Tran Nhan" userId="S::tam.trannhan@hitachivantara.com::97e98200-f1ab-4686-a3fc-83089fea665c" providerId="AD" clId="Web-{8F3A7635-B50F-2EC2-031D-D66325DB1BD5}" dt="2023-11-07T09:26:46.399" v="1726"/>
          <ac:graphicFrameMkLst>
            <pc:docMk/>
            <pc:sldMk cId="63056762" sldId="263"/>
            <ac:graphicFrameMk id="5" creationId="{F066DB2E-BF31-4B28-3439-8BDC1649BAA3}"/>
          </ac:graphicFrameMkLst>
        </pc:graphicFrameChg>
      </pc:sldChg>
      <pc:sldChg chg="modSp">
        <pc:chgData name="Tam Tran Nhan" userId="S::tam.trannhan@hitachivantara.com::97e98200-f1ab-4686-a3fc-83089fea665c" providerId="AD" clId="Web-{8F3A7635-B50F-2EC2-031D-D66325DB1BD5}" dt="2023-11-08T04:11:39.570" v="1872" actId="20577"/>
        <pc:sldMkLst>
          <pc:docMk/>
          <pc:sldMk cId="804143368" sldId="265"/>
        </pc:sldMkLst>
        <pc:spChg chg="mod">
          <ac:chgData name="Tam Tran Nhan" userId="S::tam.trannhan@hitachivantara.com::97e98200-f1ab-4686-a3fc-83089fea665c" providerId="AD" clId="Web-{8F3A7635-B50F-2EC2-031D-D66325DB1BD5}" dt="2023-11-08T04:03:53.590" v="1827"/>
          <ac:spMkLst>
            <pc:docMk/>
            <pc:sldMk cId="804143368" sldId="265"/>
            <ac:spMk id="2" creationId="{95BE89D6-4F95-922B-E9B0-74DB78A5CC6A}"/>
          </ac:spMkLst>
        </pc:spChg>
        <pc:spChg chg="mod">
          <ac:chgData name="Tam Tran Nhan" userId="S::tam.trannhan@hitachivantara.com::97e98200-f1ab-4686-a3fc-83089fea665c" providerId="AD" clId="Web-{8F3A7635-B50F-2EC2-031D-D66325DB1BD5}" dt="2023-11-08T04:11:39.570" v="1872" actId="20577"/>
          <ac:spMkLst>
            <pc:docMk/>
            <pc:sldMk cId="804143368" sldId="265"/>
            <ac:spMk id="3" creationId="{F32AA628-7C5E-E8AB-7DD5-20CF4293496F}"/>
          </ac:spMkLst>
        </pc:spChg>
        <pc:spChg chg="mod">
          <ac:chgData name="Tam Tran Nhan" userId="S::tam.trannhan@hitachivantara.com::97e98200-f1ab-4686-a3fc-83089fea665c" providerId="AD" clId="Web-{8F3A7635-B50F-2EC2-031D-D66325DB1BD5}" dt="2023-11-08T04:03:53.621" v="1828"/>
          <ac:spMkLst>
            <pc:docMk/>
            <pc:sldMk cId="804143368" sldId="265"/>
            <ac:spMk id="4" creationId="{99774097-2F5D-2EFA-343A-EA5C8090D29D}"/>
          </ac:spMkLst>
        </pc:spChg>
        <pc:spChg chg="mod">
          <ac:chgData name="Tam Tran Nhan" userId="S::tam.trannhan@hitachivantara.com::97e98200-f1ab-4686-a3fc-83089fea665c" providerId="AD" clId="Web-{8F3A7635-B50F-2EC2-031D-D66325DB1BD5}" dt="2023-11-08T04:03:53.637" v="1829"/>
          <ac:spMkLst>
            <pc:docMk/>
            <pc:sldMk cId="804143368" sldId="265"/>
            <ac:spMk id="5" creationId="{1516CBCE-9B92-F731-E110-4E88D892E820}"/>
          </ac:spMkLst>
        </pc:spChg>
      </pc:sldChg>
      <pc:sldChg chg="addSp modSp">
        <pc:chgData name="Tam Tran Nhan" userId="S::tam.trannhan@hitachivantara.com::97e98200-f1ab-4686-a3fc-83089fea665c" providerId="AD" clId="Web-{8F3A7635-B50F-2EC2-031D-D66325DB1BD5}" dt="2023-11-08T04:40:46.342" v="1916" actId="20577"/>
        <pc:sldMkLst>
          <pc:docMk/>
          <pc:sldMk cId="3770725628" sldId="269"/>
        </pc:sldMkLst>
        <pc:spChg chg="mod">
          <ac:chgData name="Tam Tran Nhan" userId="S::tam.trannhan@hitachivantara.com::97e98200-f1ab-4686-a3fc-83089fea665c" providerId="AD" clId="Web-{8F3A7635-B50F-2EC2-031D-D66325DB1BD5}" dt="2023-11-08T04:40:46.342" v="1916" actId="20577"/>
          <ac:spMkLst>
            <pc:docMk/>
            <pc:sldMk cId="3770725628" sldId="269"/>
            <ac:spMk id="2" creationId="{9BB11A0F-9D5C-57CA-CDC4-5D6504515922}"/>
          </ac:spMkLst>
        </pc:spChg>
        <pc:spChg chg="mod">
          <ac:chgData name="Tam Tran Nhan" userId="S::tam.trannhan@hitachivantara.com::97e98200-f1ab-4686-a3fc-83089fea665c" providerId="AD" clId="Web-{8F3A7635-B50F-2EC2-031D-D66325DB1BD5}" dt="2023-11-08T04:13:42.167" v="1877" actId="20577"/>
          <ac:spMkLst>
            <pc:docMk/>
            <pc:sldMk cId="3770725628" sldId="269"/>
            <ac:spMk id="11" creationId="{8F15AB1A-8A7B-ACBD-400D-6ECC1191AF96}"/>
          </ac:spMkLst>
        </pc:spChg>
        <pc:picChg chg="add mod">
          <ac:chgData name="Tam Tran Nhan" userId="S::tam.trannhan@hitachivantara.com::97e98200-f1ab-4686-a3fc-83089fea665c" providerId="AD" clId="Web-{8F3A7635-B50F-2EC2-031D-D66325DB1BD5}" dt="2023-11-08T04:40:32.686" v="1913" actId="14100"/>
          <ac:picMkLst>
            <pc:docMk/>
            <pc:sldMk cId="3770725628" sldId="269"/>
            <ac:picMk id="3" creationId="{05909225-6B52-29A4-5367-CF50B6147FFC}"/>
          </ac:picMkLst>
        </pc:picChg>
      </pc:sldChg>
      <pc:sldChg chg="modSp">
        <pc:chgData name="Tam Tran Nhan" userId="S::tam.trannhan@hitachivantara.com::97e98200-f1ab-4686-a3fc-83089fea665c" providerId="AD" clId="Web-{8F3A7635-B50F-2EC2-031D-D66325DB1BD5}" dt="2023-11-08T04:11:31.601" v="1871" actId="20577"/>
        <pc:sldMkLst>
          <pc:docMk/>
          <pc:sldMk cId="526553410" sldId="270"/>
        </pc:sldMkLst>
        <pc:spChg chg="mod">
          <ac:chgData name="Tam Tran Nhan" userId="S::tam.trannhan@hitachivantara.com::97e98200-f1ab-4686-a3fc-83089fea665c" providerId="AD" clId="Web-{8F3A7635-B50F-2EC2-031D-D66325DB1BD5}" dt="2023-11-08T04:04:02.171" v="1831"/>
          <ac:spMkLst>
            <pc:docMk/>
            <pc:sldMk cId="526553410" sldId="270"/>
            <ac:spMk id="2" creationId="{95BE89D6-4F95-922B-E9B0-74DB78A5CC6A}"/>
          </ac:spMkLst>
        </pc:spChg>
        <pc:spChg chg="mod">
          <ac:chgData name="Tam Tran Nhan" userId="S::tam.trannhan@hitachivantara.com::97e98200-f1ab-4686-a3fc-83089fea665c" providerId="AD" clId="Web-{8F3A7635-B50F-2EC2-031D-D66325DB1BD5}" dt="2023-11-08T04:11:31.601" v="1871" actId="20577"/>
          <ac:spMkLst>
            <pc:docMk/>
            <pc:sldMk cId="526553410" sldId="270"/>
            <ac:spMk id="3" creationId="{F32AA628-7C5E-E8AB-7DD5-20CF4293496F}"/>
          </ac:spMkLst>
        </pc:spChg>
      </pc:sldChg>
      <pc:sldChg chg="modSp">
        <pc:chgData name="Tam Tran Nhan" userId="S::tam.trannhan@hitachivantara.com::97e98200-f1ab-4686-a3fc-83089fea665c" providerId="AD" clId="Web-{8F3A7635-B50F-2EC2-031D-D66325DB1BD5}" dt="2023-11-08T04:11:25.069" v="1870" actId="20577"/>
        <pc:sldMkLst>
          <pc:docMk/>
          <pc:sldMk cId="2521523465" sldId="271"/>
        </pc:sldMkLst>
        <pc:spChg chg="mod">
          <ac:chgData name="Tam Tran Nhan" userId="S::tam.trannhan@hitachivantara.com::97e98200-f1ab-4686-a3fc-83089fea665c" providerId="AD" clId="Web-{8F3A7635-B50F-2EC2-031D-D66325DB1BD5}" dt="2023-11-08T04:02:59.760" v="1818" actId="20577"/>
          <ac:spMkLst>
            <pc:docMk/>
            <pc:sldMk cId="2521523465" sldId="271"/>
            <ac:spMk id="2" creationId="{95BE89D6-4F95-922B-E9B0-74DB78A5CC6A}"/>
          </ac:spMkLst>
        </pc:spChg>
        <pc:spChg chg="mod">
          <ac:chgData name="Tam Tran Nhan" userId="S::tam.trannhan@hitachivantara.com::97e98200-f1ab-4686-a3fc-83089fea665c" providerId="AD" clId="Web-{8F3A7635-B50F-2EC2-031D-D66325DB1BD5}" dt="2023-11-08T04:11:25.069" v="1870" actId="20577"/>
          <ac:spMkLst>
            <pc:docMk/>
            <pc:sldMk cId="2521523465" sldId="271"/>
            <ac:spMk id="3" creationId="{F32AA628-7C5E-E8AB-7DD5-20CF4293496F}"/>
          </ac:spMkLst>
        </pc:spChg>
      </pc:sldChg>
      <pc:sldChg chg="modSp">
        <pc:chgData name="Tam Tran Nhan" userId="S::tam.trannhan@hitachivantara.com::97e98200-f1ab-4686-a3fc-83089fea665c" providerId="AD" clId="Web-{8F3A7635-B50F-2EC2-031D-D66325DB1BD5}" dt="2023-11-08T04:13:14.729" v="1873" actId="20577"/>
        <pc:sldMkLst>
          <pc:docMk/>
          <pc:sldMk cId="457415353" sldId="272"/>
        </pc:sldMkLst>
        <pc:spChg chg="mod">
          <ac:chgData name="Tam Tran Nhan" userId="S::tam.trannhan@hitachivantara.com::97e98200-f1ab-4686-a3fc-83089fea665c" providerId="AD" clId="Web-{8F3A7635-B50F-2EC2-031D-D66325DB1BD5}" dt="2023-11-08T04:07:51.517" v="1834"/>
          <ac:spMkLst>
            <pc:docMk/>
            <pc:sldMk cId="457415353" sldId="272"/>
            <ac:spMk id="2" creationId="{95BE89D6-4F95-922B-E9B0-74DB78A5CC6A}"/>
          </ac:spMkLst>
        </pc:spChg>
        <pc:spChg chg="mod">
          <ac:chgData name="Tam Tran Nhan" userId="S::tam.trannhan@hitachivantara.com::97e98200-f1ab-4686-a3fc-83089fea665c" providerId="AD" clId="Web-{8F3A7635-B50F-2EC2-031D-D66325DB1BD5}" dt="2023-11-08T04:13:14.729" v="1873" actId="20577"/>
          <ac:spMkLst>
            <pc:docMk/>
            <pc:sldMk cId="457415353" sldId="272"/>
            <ac:spMk id="3" creationId="{F32AA628-7C5E-E8AB-7DD5-20CF4293496F}"/>
          </ac:spMkLst>
        </pc:spChg>
      </pc:sldChg>
      <pc:sldChg chg="modSp">
        <pc:chgData name="Tam Tran Nhan" userId="S::tam.trannhan@hitachivantara.com::97e98200-f1ab-4686-a3fc-83089fea665c" providerId="AD" clId="Web-{8F3A7635-B50F-2EC2-031D-D66325DB1BD5}" dt="2023-11-08T04:13:29.276" v="1874" actId="20577"/>
        <pc:sldMkLst>
          <pc:docMk/>
          <pc:sldMk cId="3797621069" sldId="273"/>
        </pc:sldMkLst>
        <pc:spChg chg="mod">
          <ac:chgData name="Tam Tran Nhan" userId="S::tam.trannhan@hitachivantara.com::97e98200-f1ab-4686-a3fc-83089fea665c" providerId="AD" clId="Web-{8F3A7635-B50F-2EC2-031D-D66325DB1BD5}" dt="2023-11-08T04:07:57.877" v="1837"/>
          <ac:spMkLst>
            <pc:docMk/>
            <pc:sldMk cId="3797621069" sldId="273"/>
            <ac:spMk id="2" creationId="{95BE89D6-4F95-922B-E9B0-74DB78A5CC6A}"/>
          </ac:spMkLst>
        </pc:spChg>
        <pc:spChg chg="mod">
          <ac:chgData name="Tam Tran Nhan" userId="S::tam.trannhan@hitachivantara.com::97e98200-f1ab-4686-a3fc-83089fea665c" providerId="AD" clId="Web-{8F3A7635-B50F-2EC2-031D-D66325DB1BD5}" dt="2023-11-08T04:13:29.276" v="1874" actId="20577"/>
          <ac:spMkLst>
            <pc:docMk/>
            <pc:sldMk cId="3797621069" sldId="273"/>
            <ac:spMk id="3" creationId="{F32AA628-7C5E-E8AB-7DD5-20CF4293496F}"/>
          </ac:spMkLst>
        </pc:spChg>
      </pc:sldChg>
      <pc:sldChg chg="modSp">
        <pc:chgData name="Tam Tran Nhan" userId="S::tam.trannhan@hitachivantara.com::97e98200-f1ab-4686-a3fc-83089fea665c" providerId="AD" clId="Web-{8F3A7635-B50F-2EC2-031D-D66325DB1BD5}" dt="2023-11-08T04:13:36.104" v="1876" actId="20577"/>
        <pc:sldMkLst>
          <pc:docMk/>
          <pc:sldMk cId="4147858146" sldId="274"/>
        </pc:sldMkLst>
        <pc:spChg chg="mod">
          <ac:chgData name="Tam Tran Nhan" userId="S::tam.trannhan@hitachivantara.com::97e98200-f1ab-4686-a3fc-83089fea665c" providerId="AD" clId="Web-{8F3A7635-B50F-2EC2-031D-D66325DB1BD5}" dt="2023-11-08T04:08:06.690" v="1840"/>
          <ac:spMkLst>
            <pc:docMk/>
            <pc:sldMk cId="4147858146" sldId="274"/>
            <ac:spMk id="2" creationId="{95BE89D6-4F95-922B-E9B0-74DB78A5CC6A}"/>
          </ac:spMkLst>
        </pc:spChg>
        <pc:spChg chg="mod">
          <ac:chgData name="Tam Tran Nhan" userId="S::tam.trannhan@hitachivantara.com::97e98200-f1ab-4686-a3fc-83089fea665c" providerId="AD" clId="Web-{8F3A7635-B50F-2EC2-031D-D66325DB1BD5}" dt="2023-11-08T04:13:36.104" v="1876" actId="20577"/>
          <ac:spMkLst>
            <pc:docMk/>
            <pc:sldMk cId="4147858146" sldId="274"/>
            <ac:spMk id="3" creationId="{F32AA628-7C5E-E8AB-7DD5-20CF4293496F}"/>
          </ac:spMkLst>
        </pc:spChg>
      </pc:sldChg>
      <pc:sldChg chg="delSp modSp">
        <pc:chgData name="Tam Tran Nhan" userId="S::tam.trannhan@hitachivantara.com::97e98200-f1ab-4686-a3fc-83089fea665c" providerId="AD" clId="Web-{8F3A7635-B50F-2EC2-031D-D66325DB1BD5}" dt="2023-11-08T04:09:37.567" v="1864" actId="20577"/>
        <pc:sldMkLst>
          <pc:docMk/>
          <pc:sldMk cId="2212614919" sldId="275"/>
        </pc:sldMkLst>
        <pc:spChg chg="del">
          <ac:chgData name="Tam Tran Nhan" userId="S::tam.trannhan@hitachivantara.com::97e98200-f1ab-4686-a3fc-83089fea665c" providerId="AD" clId="Web-{8F3A7635-B50F-2EC2-031D-D66325DB1BD5}" dt="2023-11-06T09:54:27.768" v="722"/>
          <ac:spMkLst>
            <pc:docMk/>
            <pc:sldMk cId="2212614919" sldId="275"/>
            <ac:spMk id="2" creationId="{9BB11A0F-9D5C-57CA-CDC4-5D6504515922}"/>
          </ac:spMkLst>
        </pc:spChg>
        <pc:spChg chg="mod">
          <ac:chgData name="Tam Tran Nhan" userId="S::tam.trannhan@hitachivantara.com::97e98200-f1ab-4686-a3fc-83089fea665c" providerId="AD" clId="Web-{8F3A7635-B50F-2EC2-031D-D66325DB1BD5}" dt="2023-11-08T04:09:37.567" v="1864" actId="20577"/>
          <ac:spMkLst>
            <pc:docMk/>
            <pc:sldMk cId="2212614919" sldId="275"/>
            <ac:spMk id="11" creationId="{8F15AB1A-8A7B-ACBD-400D-6ECC1191AF96}"/>
          </ac:spMkLst>
        </pc:spChg>
        <pc:graphicFrameChg chg="mod modGraphic">
          <ac:chgData name="Tam Tran Nhan" userId="S::tam.trannhan@hitachivantara.com::97e98200-f1ab-4686-a3fc-83089fea665c" providerId="AD" clId="Web-{8F3A7635-B50F-2EC2-031D-D66325DB1BD5}" dt="2023-11-06T09:54:41.377" v="729" actId="1076"/>
          <ac:graphicFrameMkLst>
            <pc:docMk/>
            <pc:sldMk cId="2212614919" sldId="275"/>
            <ac:graphicFrameMk id="4" creationId="{D417345C-99BD-8C01-FE33-1A71DB3ED5C8}"/>
          </ac:graphicFrameMkLst>
        </pc:graphicFrameChg>
      </pc:sldChg>
      <pc:sldChg chg="addSp modSp new ord modNotes">
        <pc:chgData name="Tam Tran Nhan" userId="S::tam.trannhan@hitachivantara.com::97e98200-f1ab-4686-a3fc-83089fea665c" providerId="AD" clId="Web-{8F3A7635-B50F-2EC2-031D-D66325DB1BD5}" dt="2023-11-06T09:51:56.796" v="713" actId="20577"/>
        <pc:sldMkLst>
          <pc:docMk/>
          <pc:sldMk cId="4200839240" sldId="276"/>
        </pc:sldMkLst>
        <pc:spChg chg="mod">
          <ac:chgData name="Tam Tran Nhan" userId="S::tam.trannhan@hitachivantara.com::97e98200-f1ab-4686-a3fc-83089fea665c" providerId="AD" clId="Web-{8F3A7635-B50F-2EC2-031D-D66325DB1BD5}" dt="2023-11-06T09:51:56.796" v="713" actId="20577"/>
          <ac:spMkLst>
            <pc:docMk/>
            <pc:sldMk cId="4200839240" sldId="276"/>
            <ac:spMk id="2" creationId="{9703238A-06F5-5FFD-FD36-E18B45934275}"/>
          </ac:spMkLst>
        </pc:spChg>
        <pc:picChg chg="add mod">
          <ac:chgData name="Tam Tran Nhan" userId="S::tam.trannhan@hitachivantara.com::97e98200-f1ab-4686-a3fc-83089fea665c" providerId="AD" clId="Web-{8F3A7635-B50F-2EC2-031D-D66325DB1BD5}" dt="2023-11-06T09:50:34.325" v="694" actId="1076"/>
          <ac:picMkLst>
            <pc:docMk/>
            <pc:sldMk cId="4200839240" sldId="276"/>
            <ac:picMk id="3" creationId="{60F3A363-CF77-E7B1-09BB-99B1582C89A1}"/>
          </ac:picMkLst>
        </pc:picChg>
      </pc:sldChg>
      <pc:sldChg chg="addSp modSp add replId modNotes">
        <pc:chgData name="Tam Tran Nhan" userId="S::tam.trannhan@hitachivantara.com::97e98200-f1ab-4686-a3fc-83089fea665c" providerId="AD" clId="Web-{8F3A7635-B50F-2EC2-031D-D66325DB1BD5}" dt="2023-11-08T04:17:12.922" v="1897"/>
        <pc:sldMkLst>
          <pc:docMk/>
          <pc:sldMk cId="372169496" sldId="277"/>
        </pc:sldMkLst>
        <pc:spChg chg="mod">
          <ac:chgData name="Tam Tran Nhan" userId="S::tam.trannhan@hitachivantara.com::97e98200-f1ab-4686-a3fc-83089fea665c" providerId="AD" clId="Web-{8F3A7635-B50F-2EC2-031D-D66325DB1BD5}" dt="2023-11-08T04:08:26.362" v="1848"/>
          <ac:spMkLst>
            <pc:docMk/>
            <pc:sldMk cId="372169496" sldId="277"/>
            <ac:spMk id="2" creationId="{9BB11A0F-9D5C-57CA-CDC4-5D6504515922}"/>
          </ac:spMkLst>
        </pc:spChg>
        <pc:spChg chg="add mod">
          <ac:chgData name="Tam Tran Nhan" userId="S::tam.trannhan@hitachivantara.com::97e98200-f1ab-4686-a3fc-83089fea665c" providerId="AD" clId="Web-{8F3A7635-B50F-2EC2-031D-D66325DB1BD5}" dt="2023-11-08T04:08:26.393" v="1849"/>
          <ac:spMkLst>
            <pc:docMk/>
            <pc:sldMk cId="372169496" sldId="277"/>
            <ac:spMk id="7" creationId="{DD91F06B-79B4-154F-D261-D2DC305B3030}"/>
          </ac:spMkLst>
        </pc:spChg>
        <pc:spChg chg="mod">
          <ac:chgData name="Tam Tran Nhan" userId="S::tam.trannhan@hitachivantara.com::97e98200-f1ab-4686-a3fc-83089fea665c" providerId="AD" clId="Web-{8F3A7635-B50F-2EC2-031D-D66325DB1BD5}" dt="2023-11-08T04:13:49.760" v="1878" actId="20577"/>
          <ac:spMkLst>
            <pc:docMk/>
            <pc:sldMk cId="372169496" sldId="277"/>
            <ac:spMk id="11" creationId="{8F15AB1A-8A7B-ACBD-400D-6ECC1191AF96}"/>
          </ac:spMkLst>
        </pc:spChg>
        <pc:graphicFrameChg chg="add mod modGraphic">
          <ac:chgData name="Tam Tran Nhan" userId="S::tam.trannhan@hitachivantara.com::97e98200-f1ab-4686-a3fc-83089fea665c" providerId="AD" clId="Web-{8F3A7635-B50F-2EC2-031D-D66325DB1BD5}" dt="2023-11-08T04:17:12.922" v="1897"/>
          <ac:graphicFrameMkLst>
            <pc:docMk/>
            <pc:sldMk cId="372169496" sldId="277"/>
            <ac:graphicFrameMk id="5" creationId="{572A405D-36CC-55DD-437B-8ED7ECA27B20}"/>
          </ac:graphicFrameMkLst>
        </pc:graphicFrameChg>
        <pc:picChg chg="add mod">
          <ac:chgData name="Tam Tran Nhan" userId="S::tam.trannhan@hitachivantara.com::97e98200-f1ab-4686-a3fc-83089fea665c" providerId="AD" clId="Web-{8F3A7635-B50F-2EC2-031D-D66325DB1BD5}" dt="2023-11-07T03:29:19.648" v="917" actId="1076"/>
          <ac:picMkLst>
            <pc:docMk/>
            <pc:sldMk cId="372169496" sldId="277"/>
            <ac:picMk id="3" creationId="{DB5447EE-47E2-F34A-57FF-F5ADC70F7247}"/>
          </ac:picMkLst>
        </pc:picChg>
        <pc:picChg chg="add mod">
          <ac:chgData name="Tam Tran Nhan" userId="S::tam.trannhan@hitachivantara.com::97e98200-f1ab-4686-a3fc-83089fea665c" providerId="AD" clId="Web-{8F3A7635-B50F-2EC2-031D-D66325DB1BD5}" dt="2023-11-07T03:33:01.449" v="996" actId="14100"/>
          <ac:picMkLst>
            <pc:docMk/>
            <pc:sldMk cId="372169496" sldId="277"/>
            <ac:picMk id="6" creationId="{DBE5C7A3-B008-40D7-5E5D-81179F136BDC}"/>
          </ac:picMkLst>
        </pc:picChg>
      </pc:sldChg>
      <pc:sldChg chg="addSp delSp modSp new del">
        <pc:chgData name="Tam Tran Nhan" userId="S::tam.trannhan@hitachivantara.com::97e98200-f1ab-4686-a3fc-83089fea665c" providerId="AD" clId="Web-{8F3A7635-B50F-2EC2-031D-D66325DB1BD5}" dt="2023-11-07T03:35:47.968" v="1015"/>
        <pc:sldMkLst>
          <pc:docMk/>
          <pc:sldMk cId="4252628440" sldId="278"/>
        </pc:sldMkLst>
        <pc:spChg chg="del">
          <ac:chgData name="Tam Tran Nhan" userId="S::tam.trannhan@hitachivantara.com::97e98200-f1ab-4686-a3fc-83089fea665c" providerId="AD" clId="Web-{8F3A7635-B50F-2EC2-031D-D66325DB1BD5}" dt="2023-11-07T03:35:07.733" v="1001"/>
          <ac:spMkLst>
            <pc:docMk/>
            <pc:sldMk cId="4252628440" sldId="278"/>
            <ac:spMk id="2" creationId="{19E505B0-CF5E-EADB-E235-4900D8EE8B6C}"/>
          </ac:spMkLst>
        </pc:spChg>
        <pc:spChg chg="add del mod">
          <ac:chgData name="Tam Tran Nhan" userId="S::tam.trannhan@hitachivantara.com::97e98200-f1ab-4686-a3fc-83089fea665c" providerId="AD" clId="Web-{8F3A7635-B50F-2EC2-031D-D66325DB1BD5}" dt="2023-11-07T03:35:15.092" v="1004"/>
          <ac:spMkLst>
            <pc:docMk/>
            <pc:sldMk cId="4252628440" sldId="278"/>
            <ac:spMk id="3" creationId="{D1B0E2F3-0E36-E004-9B04-75B47FE63EF1}"/>
          </ac:spMkLst>
        </pc:spChg>
        <pc:spChg chg="add del mod">
          <ac:chgData name="Tam Tran Nhan" userId="S::tam.trannhan@hitachivantara.com::97e98200-f1ab-4686-a3fc-83089fea665c" providerId="AD" clId="Web-{8F3A7635-B50F-2EC2-031D-D66325DB1BD5}" dt="2023-11-07T03:35:26.952" v="1007"/>
          <ac:spMkLst>
            <pc:docMk/>
            <pc:sldMk cId="4252628440" sldId="278"/>
            <ac:spMk id="4" creationId="{F0DCF30C-1F1C-13A7-1952-BB74A527C188}"/>
          </ac:spMkLst>
        </pc:spChg>
        <pc:spChg chg="add del mod">
          <ac:chgData name="Tam Tran Nhan" userId="S::tam.trannhan@hitachivantara.com::97e98200-f1ab-4686-a3fc-83089fea665c" providerId="AD" clId="Web-{8F3A7635-B50F-2EC2-031D-D66325DB1BD5}" dt="2023-11-07T03:35:37.186" v="1010"/>
          <ac:spMkLst>
            <pc:docMk/>
            <pc:sldMk cId="4252628440" sldId="278"/>
            <ac:spMk id="5" creationId="{938C3A16-9491-A5AA-ABD4-7965049CB9FE}"/>
          </ac:spMkLst>
        </pc:spChg>
        <pc:spChg chg="add del mod">
          <ac:chgData name="Tam Tran Nhan" userId="S::tam.trannhan@hitachivantara.com::97e98200-f1ab-4686-a3fc-83089fea665c" providerId="AD" clId="Web-{8F3A7635-B50F-2EC2-031D-D66325DB1BD5}" dt="2023-11-07T03:35:41.421" v="1013"/>
          <ac:spMkLst>
            <pc:docMk/>
            <pc:sldMk cId="4252628440" sldId="278"/>
            <ac:spMk id="6" creationId="{5482ADCF-AA6B-C296-3C0F-D8EDDBF32484}"/>
          </ac:spMkLst>
        </pc:spChg>
      </pc:sldChg>
      <pc:sldChg chg="addSp delSp modSp add ord replId modNotes">
        <pc:chgData name="Tam Tran Nhan" userId="S::tam.trannhan@hitachivantara.com::97e98200-f1ab-4686-a3fc-83089fea665c" providerId="AD" clId="Web-{8F3A7635-B50F-2EC2-031D-D66325DB1BD5}" dt="2023-11-08T04:13:56.307" v="1879" actId="20577"/>
        <pc:sldMkLst>
          <pc:docMk/>
          <pc:sldMk cId="1650436547" sldId="279"/>
        </pc:sldMkLst>
        <pc:spChg chg="del mod">
          <ac:chgData name="Tam Tran Nhan" userId="S::tam.trannhan@hitachivantara.com::97e98200-f1ab-4686-a3fc-83089fea665c" providerId="AD" clId="Web-{8F3A7635-B50F-2EC2-031D-D66325DB1BD5}" dt="2023-11-07T03:35:58.249" v="1019"/>
          <ac:spMkLst>
            <pc:docMk/>
            <pc:sldMk cId="1650436547" sldId="279"/>
            <ac:spMk id="2" creationId="{9BB11A0F-9D5C-57CA-CDC4-5D6504515922}"/>
          </ac:spMkLst>
        </pc:spChg>
        <pc:spChg chg="add mod">
          <ac:chgData name="Tam Tran Nhan" userId="S::tam.trannhan@hitachivantara.com::97e98200-f1ab-4686-a3fc-83089fea665c" providerId="AD" clId="Web-{8F3A7635-B50F-2EC2-031D-D66325DB1BD5}" dt="2023-11-08T04:08:35.003" v="1854"/>
          <ac:spMkLst>
            <pc:docMk/>
            <pc:sldMk cId="1650436547" sldId="279"/>
            <ac:spMk id="3" creationId="{761DEBB0-03D6-34ED-13B3-4BD4252AF275}"/>
          </ac:spMkLst>
        </pc:spChg>
        <pc:spChg chg="mod">
          <ac:chgData name="Tam Tran Nhan" userId="S::tam.trannhan@hitachivantara.com::97e98200-f1ab-4686-a3fc-83089fea665c" providerId="AD" clId="Web-{8F3A7635-B50F-2EC2-031D-D66325DB1BD5}" dt="2023-11-08T04:13:56.307" v="1879" actId="20577"/>
          <ac:spMkLst>
            <pc:docMk/>
            <pc:sldMk cId="1650436547" sldId="279"/>
            <ac:spMk id="11" creationId="{8F15AB1A-8A7B-ACBD-400D-6ECC1191AF96}"/>
          </ac:spMkLst>
        </pc:spChg>
        <pc:spChg chg="add mod">
          <ac:chgData name="Tam Tran Nhan" userId="S::tam.trannhan@hitachivantara.com::97e98200-f1ab-4686-a3fc-83089fea665c" providerId="AD" clId="Web-{8F3A7635-B50F-2EC2-031D-D66325DB1BD5}" dt="2023-11-08T04:08:35.065" v="1855"/>
          <ac:spMkLst>
            <pc:docMk/>
            <pc:sldMk cId="1650436547" sldId="279"/>
            <ac:spMk id="12" creationId="{DADC2C66-FB61-9563-E10A-3AE26F43D1B5}"/>
          </ac:spMkLst>
        </pc:spChg>
        <pc:graphicFrameChg chg="add mod modGraphic">
          <ac:chgData name="Tam Tran Nhan" userId="S::tam.trannhan@hitachivantara.com::97e98200-f1ab-4686-a3fc-83089fea665c" providerId="AD" clId="Web-{8F3A7635-B50F-2EC2-031D-D66325DB1BD5}" dt="2023-11-07T03:45:08.354" v="1072" actId="1076"/>
          <ac:graphicFrameMkLst>
            <pc:docMk/>
            <pc:sldMk cId="1650436547" sldId="279"/>
            <ac:graphicFrameMk id="6" creationId="{B42092C2-CD43-BDE1-0516-A46200BECA84}"/>
          </ac:graphicFrameMkLst>
        </pc:graphicFrameChg>
        <pc:picChg chg="add mod">
          <ac:chgData name="Tam Tran Nhan" userId="S::tam.trannhan@hitachivantara.com::97e98200-f1ab-4686-a3fc-83089fea665c" providerId="AD" clId="Web-{8F3A7635-B50F-2EC2-031D-D66325DB1BD5}" dt="2023-11-07T03:53:56.427" v="1270" actId="1076"/>
          <ac:picMkLst>
            <pc:docMk/>
            <pc:sldMk cId="1650436547" sldId="279"/>
            <ac:picMk id="4" creationId="{7A1B9CE5-A686-51D2-A4B9-70ECE05CCC58}"/>
          </ac:picMkLst>
        </pc:picChg>
        <pc:picChg chg="add mod">
          <ac:chgData name="Tam Tran Nhan" userId="S::tam.trannhan@hitachivantara.com::97e98200-f1ab-4686-a3fc-83089fea665c" providerId="AD" clId="Web-{8F3A7635-B50F-2EC2-031D-D66325DB1BD5}" dt="2023-11-07T03:54:02.833" v="1273" actId="1076"/>
          <ac:picMkLst>
            <pc:docMk/>
            <pc:sldMk cId="1650436547" sldId="279"/>
            <ac:picMk id="7" creationId="{9C0FC56B-5856-CD9F-AD4E-5ED9F1764E87}"/>
          </ac:picMkLst>
        </pc:picChg>
        <pc:picChg chg="add del mod">
          <ac:chgData name="Tam Tran Nhan" userId="S::tam.trannhan@hitachivantara.com::97e98200-f1ab-4686-a3fc-83089fea665c" providerId="AD" clId="Web-{8F3A7635-B50F-2EC2-031D-D66325DB1BD5}" dt="2023-11-07T04:11:53.838" v="1409"/>
          <ac:picMkLst>
            <pc:docMk/>
            <pc:sldMk cId="1650436547" sldId="279"/>
            <ac:picMk id="8" creationId="{6744E6A6-6C44-FE03-1435-D10D660CEEC0}"/>
          </ac:picMkLst>
        </pc:picChg>
        <pc:picChg chg="add del mod">
          <ac:chgData name="Tam Tran Nhan" userId="S::tam.trannhan@hitachivantara.com::97e98200-f1ab-4686-a3fc-83089fea665c" providerId="AD" clId="Web-{8F3A7635-B50F-2EC2-031D-D66325DB1BD5}" dt="2023-11-07T04:09:39.695" v="1392"/>
          <ac:picMkLst>
            <pc:docMk/>
            <pc:sldMk cId="1650436547" sldId="279"/>
            <ac:picMk id="9" creationId="{6F7590E4-7975-40F2-4CB1-287A8D9A3FF0}"/>
          </ac:picMkLst>
        </pc:picChg>
        <pc:picChg chg="add mod">
          <ac:chgData name="Tam Tran Nhan" userId="S::tam.trannhan@hitachivantara.com::97e98200-f1ab-4686-a3fc-83089fea665c" providerId="AD" clId="Web-{8F3A7635-B50F-2EC2-031D-D66325DB1BD5}" dt="2023-11-07T04:12:00.823" v="1412" actId="14100"/>
          <ac:picMkLst>
            <pc:docMk/>
            <pc:sldMk cId="1650436547" sldId="279"/>
            <ac:picMk id="10" creationId="{B55CDA01-C837-0103-BC2E-39AD70EA0AB8}"/>
          </ac:picMkLst>
        </pc:picChg>
      </pc:sldChg>
      <pc:sldChg chg="add del replId">
        <pc:chgData name="Tam Tran Nhan" userId="S::tam.trannhan@hitachivantara.com::97e98200-f1ab-4686-a3fc-83089fea665c" providerId="AD" clId="Web-{8F3A7635-B50F-2EC2-031D-D66325DB1BD5}" dt="2023-11-07T04:14:26.670" v="1419"/>
        <pc:sldMkLst>
          <pc:docMk/>
          <pc:sldMk cId="1283272006" sldId="280"/>
        </pc:sldMkLst>
      </pc:sldChg>
      <pc:sldChg chg="addSp delSp modSp add replId modNotes">
        <pc:chgData name="Tam Tran Nhan" userId="S::tam.trannhan@hitachivantara.com::97e98200-f1ab-4686-a3fc-83089fea665c" providerId="AD" clId="Web-{8F3A7635-B50F-2EC2-031D-D66325DB1BD5}" dt="2023-11-08T04:33:14.999" v="1901"/>
        <pc:sldMkLst>
          <pc:docMk/>
          <pc:sldMk cId="2650354622" sldId="280"/>
        </pc:sldMkLst>
        <pc:spChg chg="del">
          <ac:chgData name="Tam Tran Nhan" userId="S::tam.trannhan@hitachivantara.com::97e98200-f1ab-4686-a3fc-83089fea665c" providerId="AD" clId="Web-{8F3A7635-B50F-2EC2-031D-D66325DB1BD5}" dt="2023-11-07T04:14:45.436" v="1422"/>
          <ac:spMkLst>
            <pc:docMk/>
            <pc:sldMk cId="2650354622" sldId="280"/>
            <ac:spMk id="2" creationId="{9BB11A0F-9D5C-57CA-CDC4-5D6504515922}"/>
          </ac:spMkLst>
        </pc:spChg>
        <pc:spChg chg="add del mod">
          <ac:chgData name="Tam Tran Nhan" userId="S::tam.trannhan@hitachivantara.com::97e98200-f1ab-4686-a3fc-83089fea665c" providerId="AD" clId="Web-{8F3A7635-B50F-2EC2-031D-D66325DB1BD5}" dt="2023-11-07T04:19:07.519" v="1469"/>
          <ac:spMkLst>
            <pc:docMk/>
            <pc:sldMk cId="2650354622" sldId="280"/>
            <ac:spMk id="3" creationId="{DECEBB84-731D-EBAF-190A-912576435A72}"/>
          </ac:spMkLst>
        </pc:spChg>
        <pc:spChg chg="add mod">
          <ac:chgData name="Tam Tran Nhan" userId="S::tam.trannhan@hitachivantara.com::97e98200-f1ab-4686-a3fc-83089fea665c" providerId="AD" clId="Web-{8F3A7635-B50F-2EC2-031D-D66325DB1BD5}" dt="2023-11-08T04:08:42.691" v="1857"/>
          <ac:spMkLst>
            <pc:docMk/>
            <pc:sldMk cId="2650354622" sldId="280"/>
            <ac:spMk id="8" creationId="{74069ECC-8BC8-88F2-A603-FA1CCCEACC74}"/>
          </ac:spMkLst>
        </pc:spChg>
        <pc:spChg chg="mod">
          <ac:chgData name="Tam Tran Nhan" userId="S::tam.trannhan@hitachivantara.com::97e98200-f1ab-4686-a3fc-83089fea665c" providerId="AD" clId="Web-{8F3A7635-B50F-2EC2-031D-D66325DB1BD5}" dt="2023-11-08T04:08:42.597" v="1856"/>
          <ac:spMkLst>
            <pc:docMk/>
            <pc:sldMk cId="2650354622" sldId="280"/>
            <ac:spMk id="11" creationId="{8F15AB1A-8A7B-ACBD-400D-6ECC1191AF96}"/>
          </ac:spMkLst>
        </pc:spChg>
        <pc:graphicFrameChg chg="add mod modGraphic">
          <ac:chgData name="Tam Tran Nhan" userId="S::tam.trannhan@hitachivantara.com::97e98200-f1ab-4686-a3fc-83089fea665c" providerId="AD" clId="Web-{8F3A7635-B50F-2EC2-031D-D66325DB1BD5}" dt="2023-11-07T04:19:03.347" v="1468" actId="1076"/>
          <ac:graphicFrameMkLst>
            <pc:docMk/>
            <pc:sldMk cId="2650354622" sldId="280"/>
            <ac:graphicFrameMk id="6" creationId="{17A3D2D2-699E-670D-8023-2F8D11B99F94}"/>
          </ac:graphicFrameMkLst>
        </pc:graphicFrameChg>
        <pc:picChg chg="add mod">
          <ac:chgData name="Tam Tran Nhan" userId="S::tam.trannhan@hitachivantara.com::97e98200-f1ab-4686-a3fc-83089fea665c" providerId="AD" clId="Web-{8F3A7635-B50F-2EC2-031D-D66325DB1BD5}" dt="2023-11-07T04:18:07.424" v="1426" actId="1076"/>
          <ac:picMkLst>
            <pc:docMk/>
            <pc:sldMk cId="2650354622" sldId="280"/>
            <ac:picMk id="4" creationId="{DA503537-E995-5BBB-6F73-24BC36AE7DA2}"/>
          </ac:picMkLst>
        </pc:picChg>
        <pc:picChg chg="add del mod">
          <ac:chgData name="Tam Tran Nhan" userId="S::tam.trannhan@hitachivantara.com::97e98200-f1ab-4686-a3fc-83089fea665c" providerId="AD" clId="Web-{8F3A7635-B50F-2EC2-031D-D66325DB1BD5}" dt="2023-11-07T04:18:29.643" v="1447"/>
          <ac:picMkLst>
            <pc:docMk/>
            <pc:sldMk cId="2650354622" sldId="280"/>
            <ac:picMk id="7" creationId="{8D1CFB8A-35FC-1F43-30BA-87F48CDB913B}"/>
          </ac:picMkLst>
        </pc:picChg>
        <pc:picChg chg="add mod">
          <ac:chgData name="Tam Tran Nhan" userId="S::tam.trannhan@hitachivantara.com::97e98200-f1ab-4686-a3fc-83089fea665c" providerId="AD" clId="Web-{8F3A7635-B50F-2EC2-031D-D66325DB1BD5}" dt="2023-11-07T09:28:10.729" v="1732" actId="1076"/>
          <ac:picMkLst>
            <pc:docMk/>
            <pc:sldMk cId="2650354622" sldId="280"/>
            <ac:picMk id="9" creationId="{69BD16CB-FD6F-4899-0EA2-667FAA7AB111}"/>
          </ac:picMkLst>
        </pc:picChg>
      </pc:sldChg>
      <pc:sldChg chg="addSp delSp modSp new">
        <pc:chgData name="Tam Tran Nhan" userId="S::tam.trannhan@hitachivantara.com::97e98200-f1ab-4686-a3fc-83089fea665c" providerId="AD" clId="Web-{8F3A7635-B50F-2EC2-031D-D66325DB1BD5}" dt="2023-11-08T04:08:53.753" v="1859"/>
        <pc:sldMkLst>
          <pc:docMk/>
          <pc:sldMk cId="2351604175" sldId="281"/>
        </pc:sldMkLst>
        <pc:spChg chg="del">
          <ac:chgData name="Tam Tran Nhan" userId="S::tam.trannhan@hitachivantara.com::97e98200-f1ab-4686-a3fc-83089fea665c" providerId="AD" clId="Web-{8F3A7635-B50F-2EC2-031D-D66325DB1BD5}" dt="2023-11-07T04:24:25.447" v="1580"/>
          <ac:spMkLst>
            <pc:docMk/>
            <pc:sldMk cId="2351604175" sldId="281"/>
            <ac:spMk id="2" creationId="{14092D7D-FBB6-6183-8594-3B672C4C173C}"/>
          </ac:spMkLst>
        </pc:spChg>
        <pc:spChg chg="add mod">
          <ac:chgData name="Tam Tran Nhan" userId="S::tam.trannhan@hitachivantara.com::97e98200-f1ab-4686-a3fc-83089fea665c" providerId="AD" clId="Web-{8F3A7635-B50F-2EC2-031D-D66325DB1BD5}" dt="2023-11-08T04:08:53.660" v="1858"/>
          <ac:spMkLst>
            <pc:docMk/>
            <pc:sldMk cId="2351604175" sldId="281"/>
            <ac:spMk id="5" creationId="{9C5A246A-79BD-C715-3A45-83C08517FE83}"/>
          </ac:spMkLst>
        </pc:spChg>
        <pc:spChg chg="add del mod">
          <ac:chgData name="Tam Tran Nhan" userId="S::tam.trannhan@hitachivantara.com::97e98200-f1ab-4686-a3fc-83089fea665c" providerId="AD" clId="Web-{8F3A7635-B50F-2EC2-031D-D66325DB1BD5}" dt="2023-11-07T04:24:38.572" v="1585"/>
          <ac:spMkLst>
            <pc:docMk/>
            <pc:sldMk cId="2351604175" sldId="281"/>
            <ac:spMk id="6" creationId="{4748D109-4E76-AB39-8C99-1DC082BCCE92}"/>
          </ac:spMkLst>
        </pc:spChg>
        <pc:spChg chg="add del mod">
          <ac:chgData name="Tam Tran Nhan" userId="S::tam.trannhan@hitachivantara.com::97e98200-f1ab-4686-a3fc-83089fea665c" providerId="AD" clId="Web-{8F3A7635-B50F-2EC2-031D-D66325DB1BD5}" dt="2023-11-07T04:24:51.479" v="1589"/>
          <ac:spMkLst>
            <pc:docMk/>
            <pc:sldMk cId="2351604175" sldId="281"/>
            <ac:spMk id="7" creationId="{C008D81A-8DBF-D3DE-A093-7A8AAD76285A}"/>
          </ac:spMkLst>
        </pc:spChg>
        <pc:spChg chg="add mod">
          <ac:chgData name="Tam Tran Nhan" userId="S::tam.trannhan@hitachivantara.com::97e98200-f1ab-4686-a3fc-83089fea665c" providerId="AD" clId="Web-{8F3A7635-B50F-2EC2-031D-D66325DB1BD5}" dt="2023-11-08T04:08:53.753" v="1859"/>
          <ac:spMkLst>
            <pc:docMk/>
            <pc:sldMk cId="2351604175" sldId="281"/>
            <ac:spMk id="8" creationId="{BD38DAE1-1E5C-EBB8-91D7-9704C6448B6C}"/>
          </ac:spMkLst>
        </pc:spChg>
        <pc:graphicFrameChg chg="add mod modGraphic">
          <ac:chgData name="Tam Tran Nhan" userId="S::tam.trannhan@hitachivantara.com::97e98200-f1ab-4686-a3fc-83089fea665c" providerId="AD" clId="Web-{8F3A7635-B50F-2EC2-031D-D66325DB1BD5}" dt="2023-11-07T09:27:42.306" v="1729" actId="1076"/>
          <ac:graphicFrameMkLst>
            <pc:docMk/>
            <pc:sldMk cId="2351604175" sldId="281"/>
            <ac:graphicFrameMk id="4" creationId="{5799F408-2F3F-CEF4-803D-54E8C7E6D897}"/>
          </ac:graphicFrameMkLst>
        </pc:graphicFrameChg>
      </pc:sldChg>
      <pc:sldChg chg="addSp modSp new ord modNotes">
        <pc:chgData name="Tam Tran Nhan" userId="S::tam.trannhan@hitachivantara.com::97e98200-f1ab-4686-a3fc-83089fea665c" providerId="AD" clId="Web-{8F3A7635-B50F-2EC2-031D-D66325DB1BD5}" dt="2023-11-08T04:16:22.655" v="1887" actId="20577"/>
        <pc:sldMkLst>
          <pc:docMk/>
          <pc:sldMk cId="1105519317" sldId="282"/>
        </pc:sldMkLst>
        <pc:spChg chg="mod">
          <ac:chgData name="Tam Tran Nhan" userId="S::tam.trannhan@hitachivantara.com::97e98200-f1ab-4686-a3fc-83089fea665c" providerId="AD" clId="Web-{8F3A7635-B50F-2EC2-031D-D66325DB1BD5}" dt="2023-11-08T04:16:22.655" v="1887" actId="20577"/>
          <ac:spMkLst>
            <pc:docMk/>
            <pc:sldMk cId="1105519317" sldId="282"/>
            <ac:spMk id="2" creationId="{693BCC7B-EAC3-6069-090A-64DE4EAF3A63}"/>
          </ac:spMkLst>
        </pc:spChg>
        <pc:spChg chg="add mod">
          <ac:chgData name="Tam Tran Nhan" userId="S::tam.trannhan@hitachivantara.com::97e98200-f1ab-4686-a3fc-83089fea665c" providerId="AD" clId="Web-{8F3A7635-B50F-2EC2-031D-D66325DB1BD5}" dt="2023-11-08T04:09:46.520" v="1866"/>
          <ac:spMkLst>
            <pc:docMk/>
            <pc:sldMk cId="1105519317" sldId="282"/>
            <ac:spMk id="4" creationId="{52B3DB6C-3DFD-24C0-3DC3-B22256C572EC}"/>
          </ac:spMkLst>
        </pc:spChg>
        <pc:picChg chg="add mod">
          <ac:chgData name="Tam Tran Nhan" userId="S::tam.trannhan@hitachivantara.com::97e98200-f1ab-4686-a3fc-83089fea665c" providerId="AD" clId="Web-{8F3A7635-B50F-2EC2-031D-D66325DB1BD5}" dt="2023-11-07T04:26:14.652" v="1610" actId="1076"/>
          <ac:picMkLst>
            <pc:docMk/>
            <pc:sldMk cId="1105519317" sldId="282"/>
            <ac:picMk id="3" creationId="{A35541A4-3574-6087-A102-547E5A49DA23}"/>
          </ac:picMkLst>
        </pc:picChg>
      </pc:sldChg>
      <pc:sldChg chg="addSp modSp new del modNotes">
        <pc:chgData name="Tam Tran Nhan" userId="S::tam.trannhan@hitachivantara.com::97e98200-f1ab-4686-a3fc-83089fea665c" providerId="AD" clId="Web-{8F3A7635-B50F-2EC2-031D-D66325DB1BD5}" dt="2023-11-07T07:31:52.255" v="1645"/>
        <pc:sldMkLst>
          <pc:docMk/>
          <pc:sldMk cId="2064806426" sldId="283"/>
        </pc:sldMkLst>
        <pc:picChg chg="add mod">
          <ac:chgData name="Tam Tran Nhan" userId="S::tam.trannhan@hitachivantara.com::97e98200-f1ab-4686-a3fc-83089fea665c" providerId="AD" clId="Web-{8F3A7635-B50F-2EC2-031D-D66325DB1BD5}" dt="2023-11-07T07:31:11.364" v="1642" actId="14100"/>
          <ac:picMkLst>
            <pc:docMk/>
            <pc:sldMk cId="2064806426" sldId="283"/>
            <ac:picMk id="3" creationId="{DAFE59DC-C7D0-4C01-0851-CF414E80129B}"/>
          </ac:picMkLst>
        </pc:picChg>
      </pc:sldChg>
      <pc:sldChg chg="addSp delSp modSp add replId modNotes">
        <pc:chgData name="Tam Tran Nhan" userId="S::tam.trannhan@hitachivantara.com::97e98200-f1ab-4686-a3fc-83089fea665c" providerId="AD" clId="Web-{8F3A7635-B50F-2EC2-031D-D66325DB1BD5}" dt="2023-11-08T03:40:24.493" v="1793"/>
        <pc:sldMkLst>
          <pc:docMk/>
          <pc:sldMk cId="2075142577" sldId="283"/>
        </pc:sldMkLst>
        <pc:graphicFrameChg chg="del">
          <ac:chgData name="Tam Tran Nhan" userId="S::tam.trannhan@hitachivantara.com::97e98200-f1ab-4686-a3fc-83089fea665c" providerId="AD" clId="Web-{8F3A7635-B50F-2EC2-031D-D66325DB1BD5}" dt="2023-11-07T10:15:23.674" v="1756"/>
          <ac:graphicFrameMkLst>
            <pc:docMk/>
            <pc:sldMk cId="2075142577" sldId="283"/>
            <ac:graphicFrameMk id="7" creationId="{74E45C07-CBC7-E335-29F9-722B0938718C}"/>
          </ac:graphicFrameMkLst>
        </pc:graphicFrameChg>
        <pc:picChg chg="add mod">
          <ac:chgData name="Tam Tran Nhan" userId="S::tam.trannhan@hitachivantara.com::97e98200-f1ab-4686-a3fc-83089fea665c" providerId="AD" clId="Web-{8F3A7635-B50F-2EC2-031D-D66325DB1BD5}" dt="2023-11-07T10:19:28.665" v="1787" actId="1076"/>
          <ac:picMkLst>
            <pc:docMk/>
            <pc:sldMk cId="2075142577" sldId="283"/>
            <ac:picMk id="3" creationId="{69F958A9-0AB1-3739-D139-3CF13666EDE7}"/>
          </ac:picMkLst>
        </pc:picChg>
        <pc:picChg chg="add del mod">
          <ac:chgData name="Tam Tran Nhan" userId="S::tam.trannhan@hitachivantara.com::97e98200-f1ab-4686-a3fc-83089fea665c" providerId="AD" clId="Web-{8F3A7635-B50F-2EC2-031D-D66325DB1BD5}" dt="2023-11-07T10:19:21.399" v="1784"/>
          <ac:picMkLst>
            <pc:docMk/>
            <pc:sldMk cId="2075142577" sldId="283"/>
            <ac:picMk id="4" creationId="{A41ABF6E-C501-B496-D503-0237E591E49F}"/>
          </ac:picMkLst>
        </pc:picChg>
        <pc:picChg chg="del">
          <ac:chgData name="Tam Tran Nhan" userId="S::tam.trannhan@hitachivantara.com::97e98200-f1ab-4686-a3fc-83089fea665c" providerId="AD" clId="Web-{8F3A7635-B50F-2EC2-031D-D66325DB1BD5}" dt="2023-11-07T10:15:22.549" v="1754"/>
          <ac:picMkLst>
            <pc:docMk/>
            <pc:sldMk cId="2075142577" sldId="283"/>
            <ac:picMk id="5" creationId="{C3EDF66D-6C3B-408C-7ED0-E8CEF9BEF904}"/>
          </ac:picMkLst>
        </pc:picChg>
        <pc:picChg chg="del">
          <ac:chgData name="Tam Tran Nhan" userId="S::tam.trannhan@hitachivantara.com::97e98200-f1ab-4686-a3fc-83089fea665c" providerId="AD" clId="Web-{8F3A7635-B50F-2EC2-031D-D66325DB1BD5}" dt="2023-11-07T10:15:23.627" v="1755"/>
          <ac:picMkLst>
            <pc:docMk/>
            <pc:sldMk cId="2075142577" sldId="283"/>
            <ac:picMk id="8" creationId="{896B4190-05C1-5171-5C4C-63A9BFFD66D0}"/>
          </ac:picMkLst>
        </pc:picChg>
      </pc:sldChg>
      <pc:sldChg chg="delSp modSp add replId modNotes">
        <pc:chgData name="Tam Tran Nhan" userId="S::tam.trannhan@hitachivantara.com::97e98200-f1ab-4686-a3fc-83089fea665c" providerId="AD" clId="Web-{8F3A7635-B50F-2EC2-031D-D66325DB1BD5}" dt="2023-11-07T10:19:19.759" v="1783"/>
        <pc:sldMkLst>
          <pc:docMk/>
          <pc:sldMk cId="558016615" sldId="284"/>
        </pc:sldMkLst>
        <pc:picChg chg="del">
          <ac:chgData name="Tam Tran Nhan" userId="S::tam.trannhan@hitachivantara.com::97e98200-f1ab-4686-a3fc-83089fea665c" providerId="AD" clId="Web-{8F3A7635-B50F-2EC2-031D-D66325DB1BD5}" dt="2023-11-07T10:18:43.211" v="1775"/>
          <ac:picMkLst>
            <pc:docMk/>
            <pc:sldMk cId="558016615" sldId="284"/>
            <ac:picMk id="3" creationId="{69F958A9-0AB1-3739-D139-3CF13666EDE7}"/>
          </ac:picMkLst>
        </pc:picChg>
        <pc:picChg chg="mod">
          <ac:chgData name="Tam Tran Nhan" userId="S::tam.trannhan@hitachivantara.com::97e98200-f1ab-4686-a3fc-83089fea665c" providerId="AD" clId="Web-{8F3A7635-B50F-2EC2-031D-D66325DB1BD5}" dt="2023-11-07T10:19:07.430" v="1781" actId="1076"/>
          <ac:picMkLst>
            <pc:docMk/>
            <pc:sldMk cId="558016615" sldId="284"/>
            <ac:picMk id="4" creationId="{A41ABF6E-C501-B496-D503-0237E591E49F}"/>
          </ac:picMkLst>
        </pc:picChg>
      </pc:sldChg>
      <pc:sldChg chg="addSp delSp modSp new">
        <pc:chgData name="Tam Tran Nhan" userId="S::tam.trannhan@hitachivantara.com::97e98200-f1ab-4686-a3fc-83089fea665c" providerId="AD" clId="Web-{8F3A7635-B50F-2EC2-031D-D66325DB1BD5}" dt="2023-11-08T04:45:44.712" v="1984"/>
        <pc:sldMkLst>
          <pc:docMk/>
          <pc:sldMk cId="1069296495" sldId="285"/>
        </pc:sldMkLst>
        <pc:spChg chg="mod">
          <ac:chgData name="Tam Tran Nhan" userId="S::tam.trannhan@hitachivantara.com::97e98200-f1ab-4686-a3fc-83089fea665c" providerId="AD" clId="Web-{8F3A7635-B50F-2EC2-031D-D66325DB1BD5}" dt="2023-11-08T04:37:59.368" v="1910" actId="20577"/>
          <ac:spMkLst>
            <pc:docMk/>
            <pc:sldMk cId="1069296495" sldId="285"/>
            <ac:spMk id="2" creationId="{0BAE7FAA-3C68-2B78-889E-D13FA59CB39A}"/>
          </ac:spMkLst>
        </pc:spChg>
        <pc:graphicFrameChg chg="add del mod modGraphic">
          <ac:chgData name="Tam Tran Nhan" userId="S::tam.trannhan@hitachivantara.com::97e98200-f1ab-4686-a3fc-83089fea665c" providerId="AD" clId="Web-{8F3A7635-B50F-2EC2-031D-D66325DB1BD5}" dt="2023-11-08T04:43:33.145" v="1947"/>
          <ac:graphicFrameMkLst>
            <pc:docMk/>
            <pc:sldMk cId="1069296495" sldId="285"/>
            <ac:graphicFrameMk id="5" creationId="{70B99DF3-3842-79CD-7B1C-F320671CAC70}"/>
          </ac:graphicFrameMkLst>
        </pc:graphicFrameChg>
        <pc:graphicFrameChg chg="add del mod">
          <ac:chgData name="Tam Tran Nhan" userId="S::tam.trannhan@hitachivantara.com::97e98200-f1ab-4686-a3fc-83089fea665c" providerId="AD" clId="Web-{8F3A7635-B50F-2EC2-031D-D66325DB1BD5}" dt="2023-11-08T04:43:50.661" v="1949"/>
          <ac:graphicFrameMkLst>
            <pc:docMk/>
            <pc:sldMk cId="1069296495" sldId="285"/>
            <ac:graphicFrameMk id="7" creationId="{E0E73693-9C78-4F2E-AA9E-6612E11AC7DD}"/>
          </ac:graphicFrameMkLst>
        </pc:graphicFrameChg>
        <pc:graphicFrameChg chg="add mod modGraphic">
          <ac:chgData name="Tam Tran Nhan" userId="S::tam.trannhan@hitachivantara.com::97e98200-f1ab-4686-a3fc-83089fea665c" providerId="AD" clId="Web-{8F3A7635-B50F-2EC2-031D-D66325DB1BD5}" dt="2023-11-08T04:45:44.712" v="1984"/>
          <ac:graphicFrameMkLst>
            <pc:docMk/>
            <pc:sldMk cId="1069296495" sldId="285"/>
            <ac:graphicFrameMk id="9" creationId="{EEECFAE0-D6A8-8E8C-0EA3-5A355B1BB0A3}"/>
          </ac:graphicFrameMkLst>
        </pc:graphicFrameChg>
        <pc:picChg chg="add mod">
          <ac:chgData name="Tam Tran Nhan" userId="S::tam.trannhan@hitachivantara.com::97e98200-f1ab-4686-a3fc-83089fea665c" providerId="AD" clId="Web-{8F3A7635-B50F-2EC2-031D-D66325DB1BD5}" dt="2023-11-08T04:42:36.565" v="1919" actId="14100"/>
          <ac:picMkLst>
            <pc:docMk/>
            <pc:sldMk cId="1069296495" sldId="285"/>
            <ac:picMk id="3" creationId="{B3F9BCF5-CCEC-65CA-A684-65C67534E544}"/>
          </ac:picMkLst>
        </pc:picChg>
      </pc:sldChg>
    </pc:docChg>
  </pc:docChgLst>
  <pc:docChgLst>
    <pc:chgData name="Dat Thanh Chau" userId="e9002a60-81dc-4527-8a42-155147688951" providerId="ADAL" clId="{082506CF-05F6-4634-B3DA-6712326A4328}"/>
    <pc:docChg chg="undo redo custSel addSld delSld modSld sldOrd modMainMaster">
      <pc:chgData name="Dat Thanh Chau" userId="e9002a60-81dc-4527-8a42-155147688951" providerId="ADAL" clId="{082506CF-05F6-4634-B3DA-6712326A4328}" dt="2024-08-14T09:11:24.113" v="12683" actId="20577"/>
      <pc:docMkLst>
        <pc:docMk/>
      </pc:docMkLst>
      <pc:sldChg chg="addSp delSp modSp mod setBg setClrOvrMap">
        <pc:chgData name="Dat Thanh Chau" userId="e9002a60-81dc-4527-8a42-155147688951" providerId="ADAL" clId="{082506CF-05F6-4634-B3DA-6712326A4328}" dt="2024-08-13T09:33:28.021" v="7002" actId="207"/>
        <pc:sldMkLst>
          <pc:docMk/>
          <pc:sldMk cId="3888623912" sldId="257"/>
        </pc:sldMkLst>
        <pc:spChg chg="mod">
          <ac:chgData name="Dat Thanh Chau" userId="e9002a60-81dc-4527-8a42-155147688951" providerId="ADAL" clId="{082506CF-05F6-4634-B3DA-6712326A4328}" dt="2024-08-13T04:39:37.044" v="4042" actId="1076"/>
          <ac:spMkLst>
            <pc:docMk/>
            <pc:sldMk cId="3888623912" sldId="257"/>
            <ac:spMk id="3" creationId="{FD2D8AFC-71B2-A7CB-FCBC-CFB5C115C5FB}"/>
          </ac:spMkLst>
        </pc:spChg>
        <pc:spChg chg="mod">
          <ac:chgData name="Dat Thanh Chau" userId="e9002a60-81dc-4527-8a42-155147688951" providerId="ADAL" clId="{082506CF-05F6-4634-B3DA-6712326A4328}" dt="2024-08-13T09:33:28.021" v="7002" actId="207"/>
          <ac:spMkLst>
            <pc:docMk/>
            <pc:sldMk cId="3888623912" sldId="257"/>
            <ac:spMk id="53" creationId="{6E3825A2-24B0-CA49-0B8E-8A0E525DC10F}"/>
          </ac:spMkLst>
        </pc:spChg>
        <pc:spChg chg="add del">
          <ac:chgData name="Dat Thanh Chau" userId="e9002a60-81dc-4527-8a42-155147688951" providerId="ADAL" clId="{082506CF-05F6-4634-B3DA-6712326A4328}" dt="2024-08-13T03:01:20.768" v="3797" actId="26606"/>
          <ac:spMkLst>
            <pc:docMk/>
            <pc:sldMk cId="3888623912" sldId="257"/>
            <ac:spMk id="58" creationId="{13FE9996-7EAC-4679-B37D-C1045F42F954}"/>
          </ac:spMkLst>
        </pc:spChg>
        <pc:spChg chg="add del">
          <ac:chgData name="Dat Thanh Chau" userId="e9002a60-81dc-4527-8a42-155147688951" providerId="ADAL" clId="{082506CF-05F6-4634-B3DA-6712326A4328}" dt="2024-08-13T03:01:20.768" v="3797" actId="26606"/>
          <ac:spMkLst>
            <pc:docMk/>
            <pc:sldMk cId="3888623912" sldId="257"/>
            <ac:spMk id="60" creationId="{761DF1FE-5CC8-43D2-A76C-93C76EEDE1E9}"/>
          </ac:spMkLst>
        </pc:spChg>
        <pc:spChg chg="add del">
          <ac:chgData name="Dat Thanh Chau" userId="e9002a60-81dc-4527-8a42-155147688951" providerId="ADAL" clId="{082506CF-05F6-4634-B3DA-6712326A4328}" dt="2024-08-13T03:01:20.768" v="3797" actId="26606"/>
          <ac:spMkLst>
            <pc:docMk/>
            <pc:sldMk cId="3888623912" sldId="257"/>
            <ac:spMk id="64" creationId="{CECF0FC6-D57B-48B6-9036-F4FFD91A4B34}"/>
          </ac:spMkLst>
        </pc:spChg>
        <pc:spChg chg="add del">
          <ac:chgData name="Dat Thanh Chau" userId="e9002a60-81dc-4527-8a42-155147688951" providerId="ADAL" clId="{082506CF-05F6-4634-B3DA-6712326A4328}" dt="2024-08-13T03:01:20.768" v="3797" actId="26606"/>
          <ac:spMkLst>
            <pc:docMk/>
            <pc:sldMk cId="3888623912" sldId="257"/>
            <ac:spMk id="66" creationId="{717A211C-5863-4303-AC3D-AEBFDF6D6A4C}"/>
          </ac:spMkLst>
        </pc:spChg>
        <pc:spChg chg="add del">
          <ac:chgData name="Dat Thanh Chau" userId="e9002a60-81dc-4527-8a42-155147688951" providerId="ADAL" clId="{082506CF-05F6-4634-B3DA-6712326A4328}" dt="2024-08-13T03:01:20.768" v="3797" actId="26606"/>
          <ac:spMkLst>
            <pc:docMk/>
            <pc:sldMk cId="3888623912" sldId="257"/>
            <ac:spMk id="68" creationId="{087519CD-2FFF-42E3-BB0C-FEAA828BA5DB}"/>
          </ac:spMkLst>
        </pc:spChg>
        <pc:spChg chg="add del">
          <ac:chgData name="Dat Thanh Chau" userId="e9002a60-81dc-4527-8a42-155147688951" providerId="ADAL" clId="{082506CF-05F6-4634-B3DA-6712326A4328}" dt="2024-08-13T03:01:21.287" v="3799" actId="26606"/>
          <ac:spMkLst>
            <pc:docMk/>
            <pc:sldMk cId="3888623912" sldId="257"/>
            <ac:spMk id="70" creationId="{13FE9996-7EAC-4679-B37D-C1045F42F954}"/>
          </ac:spMkLst>
        </pc:spChg>
        <pc:spChg chg="add del">
          <ac:chgData name="Dat Thanh Chau" userId="e9002a60-81dc-4527-8a42-155147688951" providerId="ADAL" clId="{082506CF-05F6-4634-B3DA-6712326A4328}" dt="2024-08-13T03:01:21.287" v="3799" actId="26606"/>
          <ac:spMkLst>
            <pc:docMk/>
            <pc:sldMk cId="3888623912" sldId="257"/>
            <ac:spMk id="71" creationId="{761DF1FE-5CC8-43D2-A76C-93C76EEDE1E9}"/>
          </ac:spMkLst>
        </pc:spChg>
        <pc:spChg chg="add del">
          <ac:chgData name="Dat Thanh Chau" userId="e9002a60-81dc-4527-8a42-155147688951" providerId="ADAL" clId="{082506CF-05F6-4634-B3DA-6712326A4328}" dt="2024-08-13T03:01:21.287" v="3799" actId="26606"/>
          <ac:spMkLst>
            <pc:docMk/>
            <pc:sldMk cId="3888623912" sldId="257"/>
            <ac:spMk id="73" creationId="{35230A27-1553-42F8-99D7-829868E13715}"/>
          </ac:spMkLst>
        </pc:spChg>
        <pc:spChg chg="add del">
          <ac:chgData name="Dat Thanh Chau" userId="e9002a60-81dc-4527-8a42-155147688951" providerId="ADAL" clId="{082506CF-05F6-4634-B3DA-6712326A4328}" dt="2024-08-13T03:01:21.287" v="3799" actId="26606"/>
          <ac:spMkLst>
            <pc:docMk/>
            <pc:sldMk cId="3888623912" sldId="257"/>
            <ac:spMk id="74" creationId="{A772232D-B4D6-429F-B3D1-2D9891B85E08}"/>
          </ac:spMkLst>
        </pc:spChg>
        <pc:spChg chg="add del">
          <ac:chgData name="Dat Thanh Chau" userId="e9002a60-81dc-4527-8a42-155147688951" providerId="ADAL" clId="{082506CF-05F6-4634-B3DA-6712326A4328}" dt="2024-08-13T03:01:23.030" v="3801" actId="26606"/>
          <ac:spMkLst>
            <pc:docMk/>
            <pc:sldMk cId="3888623912" sldId="257"/>
            <ac:spMk id="77" creationId="{13FE9996-7EAC-4679-B37D-C1045F42F954}"/>
          </ac:spMkLst>
        </pc:spChg>
        <pc:spChg chg="add del">
          <ac:chgData name="Dat Thanh Chau" userId="e9002a60-81dc-4527-8a42-155147688951" providerId="ADAL" clId="{082506CF-05F6-4634-B3DA-6712326A4328}" dt="2024-08-13T03:01:23.030" v="3801" actId="26606"/>
          <ac:spMkLst>
            <pc:docMk/>
            <pc:sldMk cId="3888623912" sldId="257"/>
            <ac:spMk id="78" creationId="{761DF1FE-5CC8-43D2-A76C-93C76EEDE1E9}"/>
          </ac:spMkLst>
        </pc:spChg>
        <pc:spChg chg="add del">
          <ac:chgData name="Dat Thanh Chau" userId="e9002a60-81dc-4527-8a42-155147688951" providerId="ADAL" clId="{082506CF-05F6-4634-B3DA-6712326A4328}" dt="2024-08-13T03:01:23.030" v="3801" actId="26606"/>
          <ac:spMkLst>
            <pc:docMk/>
            <pc:sldMk cId="3888623912" sldId="257"/>
            <ac:spMk id="80" creationId="{3741B58E-3B65-4A01-A276-975AB2CF8A08}"/>
          </ac:spMkLst>
        </pc:spChg>
        <pc:spChg chg="add del">
          <ac:chgData name="Dat Thanh Chau" userId="e9002a60-81dc-4527-8a42-155147688951" providerId="ADAL" clId="{082506CF-05F6-4634-B3DA-6712326A4328}" dt="2024-08-13T03:01:23.030" v="3801" actId="26606"/>
          <ac:spMkLst>
            <pc:docMk/>
            <pc:sldMk cId="3888623912" sldId="257"/>
            <ac:spMk id="81" creationId="{7AAC67C3-831B-4AB1-A259-DFB839CAFAFC}"/>
          </ac:spMkLst>
        </pc:spChg>
        <pc:spChg chg="add del">
          <ac:chgData name="Dat Thanh Chau" userId="e9002a60-81dc-4527-8a42-155147688951" providerId="ADAL" clId="{082506CF-05F6-4634-B3DA-6712326A4328}" dt="2024-08-13T03:01:23.030" v="3801" actId="26606"/>
          <ac:spMkLst>
            <pc:docMk/>
            <pc:sldMk cId="3888623912" sldId="257"/>
            <ac:spMk id="82" creationId="{054B3F04-9EAC-45C0-B3CE-0387EEA10A0C}"/>
          </ac:spMkLst>
        </pc:spChg>
        <pc:cxnChg chg="add del">
          <ac:chgData name="Dat Thanh Chau" userId="e9002a60-81dc-4527-8a42-155147688951" providerId="ADAL" clId="{082506CF-05F6-4634-B3DA-6712326A4328}" dt="2024-08-13T03:01:20.768" v="3797" actId="26606"/>
          <ac:cxnSpMkLst>
            <pc:docMk/>
            <pc:sldMk cId="3888623912" sldId="257"/>
            <ac:cxnSpMk id="62" creationId="{E161BEBD-A23C-409E-ABC7-73F9EDC02F20}"/>
          </ac:cxnSpMkLst>
        </pc:cxnChg>
        <pc:cxnChg chg="add del">
          <ac:chgData name="Dat Thanh Chau" userId="e9002a60-81dc-4527-8a42-155147688951" providerId="ADAL" clId="{082506CF-05F6-4634-B3DA-6712326A4328}" dt="2024-08-13T03:01:21.287" v="3799" actId="26606"/>
          <ac:cxnSpMkLst>
            <pc:docMk/>
            <pc:sldMk cId="3888623912" sldId="257"/>
            <ac:cxnSpMk id="72" creationId="{E161BEBD-A23C-409E-ABC7-73F9EDC02F20}"/>
          </ac:cxnSpMkLst>
        </pc:cxnChg>
        <pc:cxnChg chg="add del">
          <ac:chgData name="Dat Thanh Chau" userId="e9002a60-81dc-4527-8a42-155147688951" providerId="ADAL" clId="{082506CF-05F6-4634-B3DA-6712326A4328}" dt="2024-08-13T03:01:21.287" v="3799" actId="26606"/>
          <ac:cxnSpMkLst>
            <pc:docMk/>
            <pc:sldMk cId="3888623912" sldId="257"/>
            <ac:cxnSpMk id="75" creationId="{02CC3441-26B3-4381-B3DF-8AE3C288BC0D}"/>
          </ac:cxnSpMkLst>
        </pc:cxnChg>
        <pc:cxnChg chg="add del">
          <ac:chgData name="Dat Thanh Chau" userId="e9002a60-81dc-4527-8a42-155147688951" providerId="ADAL" clId="{082506CF-05F6-4634-B3DA-6712326A4328}" dt="2024-08-13T03:01:23.030" v="3801" actId="26606"/>
          <ac:cxnSpMkLst>
            <pc:docMk/>
            <pc:sldMk cId="3888623912" sldId="257"/>
            <ac:cxnSpMk id="79" creationId="{E161BEBD-A23C-409E-ABC7-73F9EDC02F20}"/>
          </ac:cxnSpMkLst>
        </pc:cxnChg>
      </pc:sldChg>
      <pc:sldChg chg="modSp mod">
        <pc:chgData name="Dat Thanh Chau" userId="e9002a60-81dc-4527-8a42-155147688951" providerId="ADAL" clId="{082506CF-05F6-4634-B3DA-6712326A4328}" dt="2024-08-13T03:04:49.051" v="3832" actId="20577"/>
        <pc:sldMkLst>
          <pc:docMk/>
          <pc:sldMk cId="698036052" sldId="258"/>
        </pc:sldMkLst>
        <pc:spChg chg="mod">
          <ac:chgData name="Dat Thanh Chau" userId="e9002a60-81dc-4527-8a42-155147688951" providerId="ADAL" clId="{082506CF-05F6-4634-B3DA-6712326A4328}" dt="2024-08-13T03:04:42.226" v="3825" actId="20577"/>
          <ac:spMkLst>
            <pc:docMk/>
            <pc:sldMk cId="698036052" sldId="258"/>
            <ac:spMk id="3" creationId="{E5D9372F-73FE-863E-5B50-8C79DE7D47AE}"/>
          </ac:spMkLst>
        </pc:spChg>
        <pc:spChg chg="mod">
          <ac:chgData name="Dat Thanh Chau" userId="e9002a60-81dc-4527-8a42-155147688951" providerId="ADAL" clId="{082506CF-05F6-4634-B3DA-6712326A4328}" dt="2024-08-13T03:04:49.051" v="3832" actId="20577"/>
          <ac:spMkLst>
            <pc:docMk/>
            <pc:sldMk cId="698036052" sldId="258"/>
            <ac:spMk id="5" creationId="{06A30870-97E1-0B73-359F-03FB2C81672B}"/>
          </ac:spMkLst>
        </pc:spChg>
      </pc:sldChg>
      <pc:sldChg chg="addSp delSp modSp mod modNotesTx">
        <pc:chgData name="Dat Thanh Chau" userId="e9002a60-81dc-4527-8a42-155147688951" providerId="ADAL" clId="{082506CF-05F6-4634-B3DA-6712326A4328}" dt="2024-08-14T09:09:29.953" v="12672" actId="1036"/>
        <pc:sldMkLst>
          <pc:docMk/>
          <pc:sldMk cId="1069296495" sldId="285"/>
        </pc:sldMkLst>
        <pc:spChg chg="mod">
          <ac:chgData name="Dat Thanh Chau" userId="e9002a60-81dc-4527-8a42-155147688951" providerId="ADAL" clId="{082506CF-05F6-4634-B3DA-6712326A4328}" dt="2024-08-13T04:53:54.842" v="4244" actId="113"/>
          <ac:spMkLst>
            <pc:docMk/>
            <pc:sldMk cId="1069296495" sldId="285"/>
            <ac:spMk id="2" creationId="{0BAE7FAA-3C68-2B78-889E-D13FA59CB39A}"/>
          </ac:spMkLst>
        </pc:spChg>
        <pc:spChg chg="del mod">
          <ac:chgData name="Dat Thanh Chau" userId="e9002a60-81dc-4527-8a42-155147688951" providerId="ADAL" clId="{082506CF-05F6-4634-B3DA-6712326A4328}" dt="2024-08-13T04:40:46.051" v="4061" actId="478"/>
          <ac:spMkLst>
            <pc:docMk/>
            <pc:sldMk cId="1069296495" sldId="285"/>
            <ac:spMk id="3" creationId="{7E881AEC-8ED4-4011-1A8D-59551A0C6435}"/>
          </ac:spMkLst>
        </pc:spChg>
        <pc:spChg chg="mod">
          <ac:chgData name="Dat Thanh Chau" userId="e9002a60-81dc-4527-8a42-155147688951" providerId="ADAL" clId="{082506CF-05F6-4634-B3DA-6712326A4328}" dt="2024-08-13T07:38:25.777" v="5342" actId="12"/>
          <ac:spMkLst>
            <pc:docMk/>
            <pc:sldMk cId="1069296495" sldId="285"/>
            <ac:spMk id="4" creationId="{6C153567-F627-6C10-10F1-FD0EDC3F5DFA}"/>
          </ac:spMkLst>
        </pc:spChg>
        <pc:spChg chg="add mod">
          <ac:chgData name="Dat Thanh Chau" userId="e9002a60-81dc-4527-8a42-155147688951" providerId="ADAL" clId="{082506CF-05F6-4634-B3DA-6712326A4328}" dt="2024-08-13T04:53:58.743" v="4245" actId="1076"/>
          <ac:spMkLst>
            <pc:docMk/>
            <pc:sldMk cId="1069296495" sldId="285"/>
            <ac:spMk id="5" creationId="{51AFA706-4359-D0EA-C2E0-F472523A2D48}"/>
          </ac:spMkLst>
        </pc:spChg>
        <pc:picChg chg="add del mod">
          <ac:chgData name="Dat Thanh Chau" userId="e9002a60-81dc-4527-8a42-155147688951" providerId="ADAL" clId="{082506CF-05F6-4634-B3DA-6712326A4328}" dt="2024-08-13T04:49:17.592" v="4099" actId="478"/>
          <ac:picMkLst>
            <pc:docMk/>
            <pc:sldMk cId="1069296495" sldId="285"/>
            <ac:picMk id="6" creationId="{B57E8799-00BB-B889-4CA3-A57B7F9FBDDB}"/>
          </ac:picMkLst>
        </pc:picChg>
        <pc:picChg chg="add mod">
          <ac:chgData name="Dat Thanh Chau" userId="e9002a60-81dc-4527-8a42-155147688951" providerId="ADAL" clId="{082506CF-05F6-4634-B3DA-6712326A4328}" dt="2024-08-14T09:09:29.953" v="12672" actId="1036"/>
          <ac:picMkLst>
            <pc:docMk/>
            <pc:sldMk cId="1069296495" sldId="285"/>
            <ac:picMk id="7" creationId="{FECD8121-8E02-9687-8C65-1A2A6B0895EB}"/>
          </ac:picMkLst>
        </pc:picChg>
        <pc:picChg chg="del mod">
          <ac:chgData name="Dat Thanh Chau" userId="e9002a60-81dc-4527-8a42-155147688951" providerId="ADAL" clId="{082506CF-05F6-4634-B3DA-6712326A4328}" dt="2024-08-13T04:40:44.464" v="4060" actId="478"/>
          <ac:picMkLst>
            <pc:docMk/>
            <pc:sldMk cId="1069296495" sldId="285"/>
            <ac:picMk id="8" creationId="{0A33398F-E493-0444-B4A5-72D9F43F4FF7}"/>
          </ac:picMkLst>
        </pc:picChg>
      </pc:sldChg>
      <pc:sldChg chg="ord modAnim">
        <pc:chgData name="Dat Thanh Chau" userId="e9002a60-81dc-4527-8a42-155147688951" providerId="ADAL" clId="{082506CF-05F6-4634-B3DA-6712326A4328}" dt="2024-07-30T07:26:36.377" v="2493"/>
        <pc:sldMkLst>
          <pc:docMk/>
          <pc:sldMk cId="2897446158" sldId="302"/>
        </pc:sldMkLst>
      </pc:sldChg>
      <pc:sldChg chg="addSp delSp modSp mod modNotesTx">
        <pc:chgData name="Dat Thanh Chau" userId="e9002a60-81dc-4527-8a42-155147688951" providerId="ADAL" clId="{082506CF-05F6-4634-B3DA-6712326A4328}" dt="2024-08-14T09:09:42.255" v="12674"/>
        <pc:sldMkLst>
          <pc:docMk/>
          <pc:sldMk cId="2325031220" sldId="303"/>
        </pc:sldMkLst>
        <pc:spChg chg="add mod">
          <ac:chgData name="Dat Thanh Chau" userId="e9002a60-81dc-4527-8a42-155147688951" providerId="ADAL" clId="{082506CF-05F6-4634-B3DA-6712326A4328}" dt="2024-08-13T07:47:18.474" v="5408" actId="20577"/>
          <ac:spMkLst>
            <pc:docMk/>
            <pc:sldMk cId="2325031220" sldId="303"/>
            <ac:spMk id="2" creationId="{6FE549C1-26FA-2B2A-94B9-EEAB8F7FB06A}"/>
          </ac:spMkLst>
        </pc:spChg>
        <pc:spChg chg="add mod">
          <ac:chgData name="Dat Thanh Chau" userId="e9002a60-81dc-4527-8a42-155147688951" providerId="ADAL" clId="{082506CF-05F6-4634-B3DA-6712326A4328}" dt="2024-08-13T04:55:26.984" v="4273"/>
          <ac:spMkLst>
            <pc:docMk/>
            <pc:sldMk cId="2325031220" sldId="303"/>
            <ac:spMk id="3" creationId="{3BD923AA-E53F-ADA2-A9AF-A38004858E98}"/>
          </ac:spMkLst>
        </pc:spChg>
        <pc:spChg chg="del">
          <ac:chgData name="Dat Thanh Chau" userId="e9002a60-81dc-4527-8a42-155147688951" providerId="ADAL" clId="{082506CF-05F6-4634-B3DA-6712326A4328}" dt="2024-08-13T04:55:26.754" v="4272" actId="478"/>
          <ac:spMkLst>
            <pc:docMk/>
            <pc:sldMk cId="2325031220" sldId="303"/>
            <ac:spMk id="5" creationId="{C910F5E5-D521-8EEA-44D5-B36EE7B71D70}"/>
          </ac:spMkLst>
        </pc:spChg>
        <pc:spChg chg="add del">
          <ac:chgData name="Dat Thanh Chau" userId="e9002a60-81dc-4527-8a42-155147688951" providerId="ADAL" clId="{082506CF-05F6-4634-B3DA-6712326A4328}" dt="2024-08-13T05:35:59.820" v="4281" actId="22"/>
          <ac:spMkLst>
            <pc:docMk/>
            <pc:sldMk cId="2325031220" sldId="303"/>
            <ac:spMk id="6" creationId="{1F8FB56D-D54D-FA81-CA19-F6127142B346}"/>
          </ac:spMkLst>
        </pc:spChg>
        <pc:spChg chg="add mod">
          <ac:chgData name="Dat Thanh Chau" userId="e9002a60-81dc-4527-8a42-155147688951" providerId="ADAL" clId="{082506CF-05F6-4634-B3DA-6712326A4328}" dt="2024-08-14T08:12:39.736" v="11721" actId="20577"/>
          <ac:spMkLst>
            <pc:docMk/>
            <pc:sldMk cId="2325031220" sldId="303"/>
            <ac:spMk id="7" creationId="{C7954DF0-AB2A-64C7-AFAB-7A955D61CB92}"/>
          </ac:spMkLst>
        </pc:spChg>
        <pc:picChg chg="add mod">
          <ac:chgData name="Dat Thanh Chau" userId="e9002a60-81dc-4527-8a42-155147688951" providerId="ADAL" clId="{082506CF-05F6-4634-B3DA-6712326A4328}" dt="2024-08-14T09:09:42.255" v="12674"/>
          <ac:picMkLst>
            <pc:docMk/>
            <pc:sldMk cId="2325031220" sldId="303"/>
            <ac:picMk id="4" creationId="{266F8928-5BA5-CAB2-5BAB-384FFA061296}"/>
          </ac:picMkLst>
        </pc:picChg>
        <pc:picChg chg="add del mod">
          <ac:chgData name="Dat Thanh Chau" userId="e9002a60-81dc-4527-8a42-155147688951" providerId="ADAL" clId="{082506CF-05F6-4634-B3DA-6712326A4328}" dt="2024-08-14T09:09:41.978" v="12673" actId="478"/>
          <ac:picMkLst>
            <pc:docMk/>
            <pc:sldMk cId="2325031220" sldId="303"/>
            <ac:picMk id="8" creationId="{5058EAC8-6A95-7460-EDE1-B29C4D22A582}"/>
          </ac:picMkLst>
        </pc:picChg>
        <pc:picChg chg="del">
          <ac:chgData name="Dat Thanh Chau" userId="e9002a60-81dc-4527-8a42-155147688951" providerId="ADAL" clId="{082506CF-05F6-4634-B3DA-6712326A4328}" dt="2024-08-13T04:55:14.567" v="4270" actId="478"/>
          <ac:picMkLst>
            <pc:docMk/>
            <pc:sldMk cId="2325031220" sldId="303"/>
            <ac:picMk id="11" creationId="{3165B63E-1F11-EAB9-C0F1-29FC3524CB88}"/>
          </ac:picMkLst>
        </pc:picChg>
      </pc:sldChg>
      <pc:sldChg chg="addSp delSp modSp del mod modTransition delAnim modAnim modNotesTx">
        <pc:chgData name="Dat Thanh Chau" userId="e9002a60-81dc-4527-8a42-155147688951" providerId="ADAL" clId="{082506CF-05F6-4634-B3DA-6712326A4328}" dt="2024-08-13T08:12:09.073" v="5473" actId="47"/>
        <pc:sldMkLst>
          <pc:docMk/>
          <pc:sldMk cId="1839031315" sldId="305"/>
        </pc:sldMkLst>
        <pc:spChg chg="mod">
          <ac:chgData name="Dat Thanh Chau" userId="e9002a60-81dc-4527-8a42-155147688951" providerId="ADAL" clId="{082506CF-05F6-4634-B3DA-6712326A4328}" dt="2024-08-13T03:01:26.694" v="3805"/>
          <ac:spMkLst>
            <pc:docMk/>
            <pc:sldMk cId="1839031315" sldId="305"/>
            <ac:spMk id="2" creationId="{0BAE7FAA-3C68-2B78-889E-D13FA59CB39A}"/>
          </ac:spMkLst>
        </pc:spChg>
        <pc:spChg chg="add">
          <ac:chgData name="Dat Thanh Chau" userId="e9002a60-81dc-4527-8a42-155147688951" providerId="ADAL" clId="{082506CF-05F6-4634-B3DA-6712326A4328}" dt="2024-07-29T03:18:06.066" v="2322"/>
          <ac:spMkLst>
            <pc:docMk/>
            <pc:sldMk cId="1839031315" sldId="305"/>
            <ac:spMk id="3" creationId="{27CDAB45-F83C-C676-7ADB-2271E84E1889}"/>
          </ac:spMkLst>
        </pc:spChg>
        <pc:spChg chg="add">
          <ac:chgData name="Dat Thanh Chau" userId="e9002a60-81dc-4527-8a42-155147688951" providerId="ADAL" clId="{082506CF-05F6-4634-B3DA-6712326A4328}" dt="2024-07-31T06:44:41.377" v="3635"/>
          <ac:spMkLst>
            <pc:docMk/>
            <pc:sldMk cId="1839031315" sldId="305"/>
            <ac:spMk id="3" creationId="{287A8F96-D511-8D7A-F418-CAA1C0A09709}"/>
          </ac:spMkLst>
        </pc:spChg>
        <pc:spChg chg="del mod">
          <ac:chgData name="Dat Thanh Chau" userId="e9002a60-81dc-4527-8a42-155147688951" providerId="ADAL" clId="{082506CF-05F6-4634-B3DA-6712326A4328}" dt="2024-07-24T04:28:58.784" v="442" actId="478"/>
          <ac:spMkLst>
            <pc:docMk/>
            <pc:sldMk cId="1839031315" sldId="305"/>
            <ac:spMk id="3" creationId="{343D7D3C-ED5B-22B8-9D19-7E8368B7ACED}"/>
          </ac:spMkLst>
        </pc:spChg>
        <pc:spChg chg="del">
          <ac:chgData name="Dat Thanh Chau" userId="e9002a60-81dc-4527-8a42-155147688951" providerId="ADAL" clId="{082506CF-05F6-4634-B3DA-6712326A4328}" dt="2024-07-24T04:28:58.784" v="442" actId="478"/>
          <ac:spMkLst>
            <pc:docMk/>
            <pc:sldMk cId="1839031315" sldId="305"/>
            <ac:spMk id="4" creationId="{EC6449FC-5C39-CCD8-4834-728FEA59BA34}"/>
          </ac:spMkLst>
        </pc:spChg>
        <pc:spChg chg="add mod">
          <ac:chgData name="Dat Thanh Chau" userId="e9002a60-81dc-4527-8a42-155147688951" providerId="ADAL" clId="{082506CF-05F6-4634-B3DA-6712326A4328}" dt="2024-07-24T04:28:45.602" v="440"/>
          <ac:spMkLst>
            <pc:docMk/>
            <pc:sldMk cId="1839031315" sldId="305"/>
            <ac:spMk id="5" creationId="{584088A6-0802-8DFB-2104-40AC1AC3BCA1}"/>
          </ac:spMkLst>
        </pc:spChg>
        <pc:spChg chg="del">
          <ac:chgData name="Dat Thanh Chau" userId="e9002a60-81dc-4527-8a42-155147688951" providerId="ADAL" clId="{082506CF-05F6-4634-B3DA-6712326A4328}" dt="2024-07-24T04:28:58.784" v="442" actId="478"/>
          <ac:spMkLst>
            <pc:docMk/>
            <pc:sldMk cId="1839031315" sldId="305"/>
            <ac:spMk id="6" creationId="{3DA2DECA-C124-110C-DC0D-017D5AB58B29}"/>
          </ac:spMkLst>
        </pc:spChg>
        <pc:spChg chg="add mod">
          <ac:chgData name="Dat Thanh Chau" userId="e9002a60-81dc-4527-8a42-155147688951" providerId="ADAL" clId="{082506CF-05F6-4634-B3DA-6712326A4328}" dt="2024-07-24T04:36:54.840" v="504" actId="2711"/>
          <ac:spMkLst>
            <pc:docMk/>
            <pc:sldMk cId="1839031315" sldId="305"/>
            <ac:spMk id="9" creationId="{584088A6-0802-8DFB-2104-40AC1AC3BCA1}"/>
          </ac:spMkLst>
        </pc:spChg>
        <pc:spChg chg="add mod">
          <ac:chgData name="Dat Thanh Chau" userId="e9002a60-81dc-4527-8a42-155147688951" providerId="ADAL" clId="{082506CF-05F6-4634-B3DA-6712326A4328}" dt="2024-07-24T06:23:51.641" v="572" actId="20577"/>
          <ac:spMkLst>
            <pc:docMk/>
            <pc:sldMk cId="1839031315" sldId="305"/>
            <ac:spMk id="12" creationId="{48EBDCB1-78C2-6F19-84FD-7398F24A9C38}"/>
          </ac:spMkLst>
        </pc:spChg>
        <pc:spChg chg="del">
          <ac:chgData name="Dat Thanh Chau" userId="e9002a60-81dc-4527-8a42-155147688951" providerId="ADAL" clId="{082506CF-05F6-4634-B3DA-6712326A4328}" dt="2024-07-24T04:28:58.784" v="442" actId="478"/>
          <ac:spMkLst>
            <pc:docMk/>
            <pc:sldMk cId="1839031315" sldId="305"/>
            <ac:spMk id="13" creationId="{6E33376F-E2A1-20B3-3774-008B1DC78C61}"/>
          </ac:spMkLst>
        </pc:spChg>
        <pc:spChg chg="del">
          <ac:chgData name="Dat Thanh Chau" userId="e9002a60-81dc-4527-8a42-155147688951" providerId="ADAL" clId="{082506CF-05F6-4634-B3DA-6712326A4328}" dt="2024-07-24T04:28:58.784" v="442" actId="478"/>
          <ac:spMkLst>
            <pc:docMk/>
            <pc:sldMk cId="1839031315" sldId="305"/>
            <ac:spMk id="14" creationId="{3F0DF636-1625-6980-1DA9-8CFD2A8F9199}"/>
          </ac:spMkLst>
        </pc:spChg>
        <pc:spChg chg="add">
          <ac:chgData name="Dat Thanh Chau" userId="e9002a60-81dc-4527-8a42-155147688951" providerId="ADAL" clId="{082506CF-05F6-4634-B3DA-6712326A4328}" dt="2024-07-24T04:44:30.795" v="508"/>
          <ac:spMkLst>
            <pc:docMk/>
            <pc:sldMk cId="1839031315" sldId="305"/>
            <ac:spMk id="15" creationId="{8449FBB4-9E45-5732-780D-F41F35294354}"/>
          </ac:spMkLst>
        </pc:spChg>
        <pc:picChg chg="add mod">
          <ac:chgData name="Dat Thanh Chau" userId="e9002a60-81dc-4527-8a42-155147688951" providerId="ADAL" clId="{082506CF-05F6-4634-B3DA-6712326A4328}" dt="2024-07-31T06:44:45.634" v="3638" actId="1076"/>
          <ac:picMkLst>
            <pc:docMk/>
            <pc:sldMk cId="1839031315" sldId="305"/>
            <ac:picMk id="4" creationId="{0A71BC10-7E27-5C0C-E45D-683ACCFE4975}"/>
          </ac:picMkLst>
        </pc:picChg>
        <pc:picChg chg="add mod">
          <ac:chgData name="Dat Thanh Chau" userId="e9002a60-81dc-4527-8a42-155147688951" providerId="ADAL" clId="{082506CF-05F6-4634-B3DA-6712326A4328}" dt="2024-07-31T06:44:44.130" v="3637" actId="1076"/>
          <ac:picMkLst>
            <pc:docMk/>
            <pc:sldMk cId="1839031315" sldId="305"/>
            <ac:picMk id="5" creationId="{B299A96D-56DB-B6E9-EF73-D4C251FD8C51}"/>
          </ac:picMkLst>
        </pc:picChg>
        <pc:picChg chg="add del mod">
          <ac:chgData name="Dat Thanh Chau" userId="e9002a60-81dc-4527-8a42-155147688951" providerId="ADAL" clId="{082506CF-05F6-4634-B3DA-6712326A4328}" dt="2024-07-31T06:43:41.419" v="3631" actId="478"/>
          <ac:picMkLst>
            <pc:docMk/>
            <pc:sldMk cId="1839031315" sldId="305"/>
            <ac:picMk id="16" creationId="{A7E0FFFD-9C15-05D6-9DFB-3E51E65D6F38}"/>
          </ac:picMkLst>
        </pc:picChg>
        <pc:picChg chg="add mod">
          <ac:chgData name="Dat Thanh Chau" userId="e9002a60-81dc-4527-8a42-155147688951" providerId="ADAL" clId="{082506CF-05F6-4634-B3DA-6712326A4328}" dt="2024-07-31T06:43:44.603" v="3634" actId="14100"/>
          <ac:picMkLst>
            <pc:docMk/>
            <pc:sldMk cId="1839031315" sldId="305"/>
            <ac:picMk id="1026" creationId="{3E37D7D7-FE4E-BD02-26CD-4409C93B29AF}"/>
          </ac:picMkLst>
        </pc:picChg>
        <pc:cxnChg chg="del mod">
          <ac:chgData name="Dat Thanh Chau" userId="e9002a60-81dc-4527-8a42-155147688951" providerId="ADAL" clId="{082506CF-05F6-4634-B3DA-6712326A4328}" dt="2024-07-24T04:28:58.784" v="442" actId="478"/>
          <ac:cxnSpMkLst>
            <pc:docMk/>
            <pc:sldMk cId="1839031315" sldId="305"/>
            <ac:cxnSpMk id="7" creationId="{2F44EA65-FE18-E603-1F6A-6CFF06BA62CF}"/>
          </ac:cxnSpMkLst>
        </pc:cxnChg>
        <pc:cxnChg chg="del mod">
          <ac:chgData name="Dat Thanh Chau" userId="e9002a60-81dc-4527-8a42-155147688951" providerId="ADAL" clId="{082506CF-05F6-4634-B3DA-6712326A4328}" dt="2024-07-24T04:28:58.784" v="442" actId="478"/>
          <ac:cxnSpMkLst>
            <pc:docMk/>
            <pc:sldMk cId="1839031315" sldId="305"/>
            <ac:cxnSpMk id="10" creationId="{F583EE22-104A-E452-4592-A599783B8C29}"/>
          </ac:cxnSpMkLst>
        </pc:cxnChg>
      </pc:sldChg>
      <pc:sldChg chg="modSp del mod modNotesTx">
        <pc:chgData name="Dat Thanh Chau" userId="e9002a60-81dc-4527-8a42-155147688951" providerId="ADAL" clId="{082506CF-05F6-4634-B3DA-6712326A4328}" dt="2024-08-13T05:57:49.384" v="4390" actId="2696"/>
        <pc:sldMkLst>
          <pc:docMk/>
          <pc:sldMk cId="2965567321" sldId="306"/>
        </pc:sldMkLst>
        <pc:spChg chg="mod">
          <ac:chgData name="Dat Thanh Chau" userId="e9002a60-81dc-4527-8a42-155147688951" providerId="ADAL" clId="{082506CF-05F6-4634-B3DA-6712326A4328}" dt="2024-07-31T06:26:37.827" v="3329"/>
          <ac:spMkLst>
            <pc:docMk/>
            <pc:sldMk cId="2965567321" sldId="306"/>
            <ac:spMk id="5" creationId="{CBFCD45F-A22A-81FA-73D7-473FCD8CB6A4}"/>
          </ac:spMkLst>
        </pc:spChg>
        <pc:spChg chg="mod">
          <ac:chgData name="Dat Thanh Chau" userId="e9002a60-81dc-4527-8a42-155147688951" providerId="ADAL" clId="{082506CF-05F6-4634-B3DA-6712326A4328}" dt="2024-07-23T07:52:14.268" v="54" actId="1076"/>
          <ac:spMkLst>
            <pc:docMk/>
            <pc:sldMk cId="2965567321" sldId="306"/>
            <ac:spMk id="25" creationId="{3AFEA580-6FEF-5703-699D-CC33398D5A6A}"/>
          </ac:spMkLst>
        </pc:spChg>
        <pc:picChg chg="mod">
          <ac:chgData name="Dat Thanh Chau" userId="e9002a60-81dc-4527-8a42-155147688951" providerId="ADAL" clId="{082506CF-05F6-4634-B3DA-6712326A4328}" dt="2024-07-23T08:30:33.058" v="129" actId="1076"/>
          <ac:picMkLst>
            <pc:docMk/>
            <pc:sldMk cId="2965567321" sldId="306"/>
            <ac:picMk id="11" creationId="{EE3B04EF-602E-4C7A-E814-147ED24EA3E3}"/>
          </ac:picMkLst>
        </pc:picChg>
        <pc:cxnChg chg="mod">
          <ac:chgData name="Dat Thanh Chau" userId="e9002a60-81dc-4527-8a42-155147688951" providerId="ADAL" clId="{082506CF-05F6-4634-B3DA-6712326A4328}" dt="2024-07-31T06:26:20.025" v="3307" actId="20577"/>
          <ac:cxnSpMkLst>
            <pc:docMk/>
            <pc:sldMk cId="2965567321" sldId="306"/>
            <ac:cxnSpMk id="13" creationId="{69F49E2C-79D7-02E7-8643-37D4A054D5CB}"/>
          </ac:cxnSpMkLst>
        </pc:cxnChg>
      </pc:sldChg>
      <pc:sldChg chg="addSp delSp modSp del mod">
        <pc:chgData name="Dat Thanh Chau" userId="e9002a60-81dc-4527-8a42-155147688951" providerId="ADAL" clId="{082506CF-05F6-4634-B3DA-6712326A4328}" dt="2024-08-13T07:44:44.858" v="5376" actId="47"/>
        <pc:sldMkLst>
          <pc:docMk/>
          <pc:sldMk cId="486485782" sldId="307"/>
        </pc:sldMkLst>
        <pc:spChg chg="add mod">
          <ac:chgData name="Dat Thanh Chau" userId="e9002a60-81dc-4527-8a42-155147688951" providerId="ADAL" clId="{082506CF-05F6-4634-B3DA-6712326A4328}" dt="2024-08-13T07:10:35.516" v="5072"/>
          <ac:spMkLst>
            <pc:docMk/>
            <pc:sldMk cId="486485782" sldId="307"/>
            <ac:spMk id="2" creationId="{3B23BD89-597D-A08E-D1B5-E3C383D4EC5E}"/>
          </ac:spMkLst>
        </pc:spChg>
        <pc:spChg chg="del mod">
          <ac:chgData name="Dat Thanh Chau" userId="e9002a60-81dc-4527-8a42-155147688951" providerId="ADAL" clId="{082506CF-05F6-4634-B3DA-6712326A4328}" dt="2024-08-13T07:30:31.929" v="5224" actId="478"/>
          <ac:spMkLst>
            <pc:docMk/>
            <pc:sldMk cId="486485782" sldId="307"/>
            <ac:spMk id="5" creationId="{CBFCD45F-A22A-81FA-73D7-473FCD8CB6A4}"/>
          </ac:spMkLst>
        </pc:spChg>
        <pc:spChg chg="add mod">
          <ac:chgData name="Dat Thanh Chau" userId="e9002a60-81dc-4527-8a42-155147688951" providerId="ADAL" clId="{082506CF-05F6-4634-B3DA-6712326A4328}" dt="2024-08-13T07:30:45.520" v="5233"/>
          <ac:spMkLst>
            <pc:docMk/>
            <pc:sldMk cId="486485782" sldId="307"/>
            <ac:spMk id="7" creationId="{843227C4-36D0-398E-67DA-85F02292E605}"/>
          </ac:spMkLst>
        </pc:spChg>
        <pc:spChg chg="add mod">
          <ac:chgData name="Dat Thanh Chau" userId="e9002a60-81dc-4527-8a42-155147688951" providerId="ADAL" clId="{082506CF-05F6-4634-B3DA-6712326A4328}" dt="2024-08-13T07:31:16.152" v="5269" actId="20577"/>
          <ac:spMkLst>
            <pc:docMk/>
            <pc:sldMk cId="486485782" sldId="307"/>
            <ac:spMk id="8" creationId="{1811D539-DDE2-AF1D-AC62-65FF3ACF657C}"/>
          </ac:spMkLst>
        </pc:spChg>
        <pc:spChg chg="del mod">
          <ac:chgData name="Dat Thanh Chau" userId="e9002a60-81dc-4527-8a42-155147688951" providerId="ADAL" clId="{082506CF-05F6-4634-B3DA-6712326A4328}" dt="2024-08-13T07:30:49.311" v="5234" actId="478"/>
          <ac:spMkLst>
            <pc:docMk/>
            <pc:sldMk cId="486485782" sldId="307"/>
            <ac:spMk id="9" creationId="{CCF736D5-1CFC-0C13-506D-CF549E009E72}"/>
          </ac:spMkLst>
        </pc:spChg>
        <pc:spChg chg="del">
          <ac:chgData name="Dat Thanh Chau" userId="e9002a60-81dc-4527-8a42-155147688951" providerId="ADAL" clId="{082506CF-05F6-4634-B3DA-6712326A4328}" dt="2024-08-13T07:09:14.466" v="5052" actId="478"/>
          <ac:spMkLst>
            <pc:docMk/>
            <pc:sldMk cId="486485782" sldId="307"/>
            <ac:spMk id="10" creationId="{94F513DF-4073-AA0A-C187-8BD494C42C0E}"/>
          </ac:spMkLst>
        </pc:spChg>
        <pc:spChg chg="add del">
          <ac:chgData name="Dat Thanh Chau" userId="e9002a60-81dc-4527-8a42-155147688951" providerId="ADAL" clId="{082506CF-05F6-4634-B3DA-6712326A4328}" dt="2024-08-13T07:34:37.920" v="5274" actId="22"/>
          <ac:spMkLst>
            <pc:docMk/>
            <pc:sldMk cId="486485782" sldId="307"/>
            <ac:spMk id="12" creationId="{91C82769-FD25-9693-49C4-07AC72AC79EA}"/>
          </ac:spMkLst>
        </pc:spChg>
        <pc:spChg chg="del mod">
          <ac:chgData name="Dat Thanh Chau" userId="e9002a60-81dc-4527-8a42-155147688951" providerId="ADAL" clId="{082506CF-05F6-4634-B3DA-6712326A4328}" dt="2024-08-13T07:30:25.733" v="5220" actId="478"/>
          <ac:spMkLst>
            <pc:docMk/>
            <pc:sldMk cId="486485782" sldId="307"/>
            <ac:spMk id="13" creationId="{77F8872B-A1CE-81B6-74C9-A9038B7F8E26}"/>
          </ac:spMkLst>
        </pc:spChg>
        <pc:spChg chg="add del mod">
          <ac:chgData name="Dat Thanh Chau" userId="e9002a60-81dc-4527-8a42-155147688951" providerId="ADAL" clId="{082506CF-05F6-4634-B3DA-6712326A4328}" dt="2024-08-13T07:44:26.190" v="5369" actId="478"/>
          <ac:spMkLst>
            <pc:docMk/>
            <pc:sldMk cId="486485782" sldId="307"/>
            <ac:spMk id="16" creationId="{935BD6C0-3E8D-AE31-1DC6-73DA0E0E3EFB}"/>
          </ac:spMkLst>
        </pc:spChg>
        <pc:spChg chg="add mod">
          <ac:chgData name="Dat Thanh Chau" userId="e9002a60-81dc-4527-8a42-155147688951" providerId="ADAL" clId="{082506CF-05F6-4634-B3DA-6712326A4328}" dt="2024-08-13T07:44:42.854" v="5375" actId="1076"/>
          <ac:spMkLst>
            <pc:docMk/>
            <pc:sldMk cId="486485782" sldId="307"/>
            <ac:spMk id="18" creationId="{AEA68DA9-0FC1-7929-D07B-26F37D66003F}"/>
          </ac:spMkLst>
        </pc:spChg>
        <pc:picChg chg="add mod">
          <ac:chgData name="Dat Thanh Chau" userId="e9002a60-81dc-4527-8a42-155147688951" providerId="ADAL" clId="{082506CF-05F6-4634-B3DA-6712326A4328}" dt="2024-08-13T07:44:32.031" v="5372" actId="1076"/>
          <ac:picMkLst>
            <pc:docMk/>
            <pc:sldMk cId="486485782" sldId="307"/>
            <ac:picMk id="4" creationId="{AF6B2E35-B0AB-E998-6D0E-7B4B71B9CBC3}"/>
          </ac:picMkLst>
        </pc:picChg>
        <pc:picChg chg="del mod">
          <ac:chgData name="Dat Thanh Chau" userId="e9002a60-81dc-4527-8a42-155147688951" providerId="ADAL" clId="{082506CF-05F6-4634-B3DA-6712326A4328}" dt="2024-08-13T07:30:23.346" v="5219" actId="478"/>
          <ac:picMkLst>
            <pc:docMk/>
            <pc:sldMk cId="486485782" sldId="307"/>
            <ac:picMk id="6" creationId="{E3442954-5E32-8E09-98AE-E5116A5CA39C}"/>
          </ac:picMkLst>
        </pc:picChg>
        <pc:cxnChg chg="del mod">
          <ac:chgData name="Dat Thanh Chau" userId="e9002a60-81dc-4527-8a42-155147688951" providerId="ADAL" clId="{082506CF-05F6-4634-B3DA-6712326A4328}" dt="2024-08-13T07:30:25.733" v="5220" actId="478"/>
          <ac:cxnSpMkLst>
            <pc:docMk/>
            <pc:sldMk cId="486485782" sldId="307"/>
            <ac:cxnSpMk id="14" creationId="{FF837126-53B3-4B1D-9369-98D2E37BB645}"/>
          </ac:cxnSpMkLst>
        </pc:cxnChg>
      </pc:sldChg>
      <pc:sldChg chg="addSp modSp add del mod modNotesTx">
        <pc:chgData name="Dat Thanh Chau" userId="e9002a60-81dc-4527-8a42-155147688951" providerId="ADAL" clId="{082506CF-05F6-4634-B3DA-6712326A4328}" dt="2024-08-13T08:12:31.181" v="5487" actId="47"/>
        <pc:sldMkLst>
          <pc:docMk/>
          <pc:sldMk cId="2914112139" sldId="308"/>
        </pc:sldMkLst>
        <pc:spChg chg="mod">
          <ac:chgData name="Dat Thanh Chau" userId="e9002a60-81dc-4527-8a42-155147688951" providerId="ADAL" clId="{082506CF-05F6-4634-B3DA-6712326A4328}" dt="2024-07-23T09:03:54.887" v="329" actId="1076"/>
          <ac:spMkLst>
            <pc:docMk/>
            <pc:sldMk cId="2914112139" sldId="308"/>
            <ac:spMk id="9" creationId="{5F7ABAA0-1F88-601B-8828-90A2A7CE073C}"/>
          </ac:spMkLst>
        </pc:spChg>
        <pc:picChg chg="add mod">
          <ac:chgData name="Dat Thanh Chau" userId="e9002a60-81dc-4527-8a42-155147688951" providerId="ADAL" clId="{082506CF-05F6-4634-B3DA-6712326A4328}" dt="2024-07-24T04:08:00.950" v="434" actId="1076"/>
          <ac:picMkLst>
            <pc:docMk/>
            <pc:sldMk cId="2914112139" sldId="308"/>
            <ac:picMk id="1026" creationId="{287C0554-06F2-A6AF-9C42-3D74334D09B0}"/>
          </ac:picMkLst>
        </pc:picChg>
      </pc:sldChg>
      <pc:sldChg chg="modSp add del mod modNotesTx">
        <pc:chgData name="Dat Thanh Chau" userId="e9002a60-81dc-4527-8a42-155147688951" providerId="ADAL" clId="{082506CF-05F6-4634-B3DA-6712326A4328}" dt="2024-08-13T08:12:33.712" v="5489" actId="47"/>
        <pc:sldMkLst>
          <pc:docMk/>
          <pc:sldMk cId="700614167" sldId="309"/>
        </pc:sldMkLst>
        <pc:spChg chg="mod">
          <ac:chgData name="Dat Thanh Chau" userId="e9002a60-81dc-4527-8a42-155147688951" providerId="ADAL" clId="{082506CF-05F6-4634-B3DA-6712326A4328}" dt="2024-07-31T06:36:27.912" v="3433"/>
          <ac:spMkLst>
            <pc:docMk/>
            <pc:sldMk cId="700614167" sldId="309"/>
            <ac:spMk id="5" creationId="{CBFCD45F-A22A-81FA-73D7-473FCD8CB6A4}"/>
          </ac:spMkLst>
        </pc:spChg>
        <pc:spChg chg="mod">
          <ac:chgData name="Dat Thanh Chau" userId="e9002a60-81dc-4527-8a42-155147688951" providerId="ADAL" clId="{082506CF-05F6-4634-B3DA-6712326A4328}" dt="2024-07-23T03:20:49.857" v="50" actId="20577"/>
          <ac:spMkLst>
            <pc:docMk/>
            <pc:sldMk cId="700614167" sldId="309"/>
            <ac:spMk id="10" creationId="{C6497CE3-F3F3-CAEB-8441-E18996EBB9D6}"/>
          </ac:spMkLst>
        </pc:spChg>
      </pc:sldChg>
      <pc:sldChg chg="del">
        <pc:chgData name="Dat Thanh Chau" userId="e9002a60-81dc-4527-8a42-155147688951" providerId="ADAL" clId="{082506CF-05F6-4634-B3DA-6712326A4328}" dt="2024-08-13T08:12:10.920" v="5474" actId="47"/>
        <pc:sldMkLst>
          <pc:docMk/>
          <pc:sldMk cId="4253101477" sldId="312"/>
        </pc:sldMkLst>
      </pc:sldChg>
      <pc:sldChg chg="addSp delSp modSp del mod modTransition addAnim delAnim modAnim">
        <pc:chgData name="Dat Thanh Chau" userId="e9002a60-81dc-4527-8a42-155147688951" providerId="ADAL" clId="{082506CF-05F6-4634-B3DA-6712326A4328}" dt="2024-07-24T06:10:45.944" v="567" actId="47"/>
        <pc:sldMkLst>
          <pc:docMk/>
          <pc:sldMk cId="3023381077" sldId="314"/>
        </pc:sldMkLst>
        <pc:picChg chg="add del mod">
          <ac:chgData name="Dat Thanh Chau" userId="e9002a60-81dc-4527-8a42-155147688951" providerId="ADAL" clId="{082506CF-05F6-4634-B3DA-6712326A4328}" dt="2024-07-24T04:01:11.596" v="414" actId="478"/>
          <ac:picMkLst>
            <pc:docMk/>
            <pc:sldMk cId="3023381077" sldId="314"/>
            <ac:picMk id="5" creationId="{26AA9D6D-916F-0AE4-DE74-E4D93532873C}"/>
          </ac:picMkLst>
        </pc:picChg>
      </pc:sldChg>
      <pc:sldChg chg="modSp add del mod">
        <pc:chgData name="Dat Thanh Chau" userId="e9002a60-81dc-4527-8a42-155147688951" providerId="ADAL" clId="{082506CF-05F6-4634-B3DA-6712326A4328}" dt="2024-08-13T08:12:30.382" v="5486" actId="47"/>
        <pc:sldMkLst>
          <pc:docMk/>
          <pc:sldMk cId="3074187859" sldId="315"/>
        </pc:sldMkLst>
        <pc:spChg chg="mod">
          <ac:chgData name="Dat Thanh Chau" userId="e9002a60-81dc-4527-8a42-155147688951" providerId="ADAL" clId="{082506CF-05F6-4634-B3DA-6712326A4328}" dt="2024-07-24T04:06:58.002" v="427" actId="20577"/>
          <ac:spMkLst>
            <pc:docMk/>
            <pc:sldMk cId="3074187859" sldId="315"/>
            <ac:spMk id="17" creationId="{79944202-A408-F044-D205-4135394C9AD6}"/>
          </ac:spMkLst>
        </pc:spChg>
      </pc:sldChg>
      <pc:sldChg chg="add del modNotesTx">
        <pc:chgData name="Dat Thanh Chau" userId="e9002a60-81dc-4527-8a42-155147688951" providerId="ADAL" clId="{082506CF-05F6-4634-B3DA-6712326A4328}" dt="2024-08-13T08:12:31.903" v="5488" actId="47"/>
        <pc:sldMkLst>
          <pc:docMk/>
          <pc:sldMk cId="3679624465" sldId="316"/>
        </pc:sldMkLst>
      </pc:sldChg>
      <pc:sldChg chg="addSp modSp del mod">
        <pc:chgData name="Dat Thanh Chau" userId="e9002a60-81dc-4527-8a42-155147688951" providerId="ADAL" clId="{082506CF-05F6-4634-B3DA-6712326A4328}" dt="2024-08-13T08:12:11.861" v="5475" actId="47"/>
        <pc:sldMkLst>
          <pc:docMk/>
          <pc:sldMk cId="913750945" sldId="317"/>
        </pc:sldMkLst>
        <pc:spChg chg="add mod">
          <ac:chgData name="Dat Thanh Chau" userId="e9002a60-81dc-4527-8a42-155147688951" providerId="ADAL" clId="{082506CF-05F6-4634-B3DA-6712326A4328}" dt="2024-07-23T09:27:08.219" v="341" actId="1076"/>
          <ac:spMkLst>
            <pc:docMk/>
            <pc:sldMk cId="913750945" sldId="317"/>
            <ac:spMk id="3" creationId="{57984665-2E4C-B58A-CD00-12E157F0A286}"/>
          </ac:spMkLst>
        </pc:spChg>
        <pc:spChg chg="add mod">
          <ac:chgData name="Dat Thanh Chau" userId="e9002a60-81dc-4527-8a42-155147688951" providerId="ADAL" clId="{082506CF-05F6-4634-B3DA-6712326A4328}" dt="2024-07-23T09:27:44.202" v="382" actId="20577"/>
          <ac:spMkLst>
            <pc:docMk/>
            <pc:sldMk cId="913750945" sldId="317"/>
            <ac:spMk id="4" creationId="{913992A3-9469-6011-8956-5BEA8138096F}"/>
          </ac:spMkLst>
        </pc:spChg>
        <pc:spChg chg="mod">
          <ac:chgData name="Dat Thanh Chau" userId="e9002a60-81dc-4527-8a42-155147688951" providerId="ADAL" clId="{082506CF-05F6-4634-B3DA-6712326A4328}" dt="2024-07-23T03:26:38.736" v="52" actId="20577"/>
          <ac:spMkLst>
            <pc:docMk/>
            <pc:sldMk cId="913750945" sldId="317"/>
            <ac:spMk id="7" creationId="{2545B4B6-0607-2FFB-25B3-7E95FF4F6108}"/>
          </ac:spMkLst>
        </pc:spChg>
        <pc:spChg chg="mod">
          <ac:chgData name="Dat Thanh Chau" userId="e9002a60-81dc-4527-8a42-155147688951" providerId="ADAL" clId="{082506CF-05F6-4634-B3DA-6712326A4328}" dt="2024-07-23T09:26:49.903" v="331"/>
          <ac:spMkLst>
            <pc:docMk/>
            <pc:sldMk cId="913750945" sldId="317"/>
            <ac:spMk id="53" creationId="{6ABDF4BC-E3AB-CAD5-1143-C2D1745D5FC0}"/>
          </ac:spMkLst>
        </pc:spChg>
        <pc:picChg chg="mod">
          <ac:chgData name="Dat Thanh Chau" userId="e9002a60-81dc-4527-8a42-155147688951" providerId="ADAL" clId="{082506CF-05F6-4634-B3DA-6712326A4328}" dt="2024-07-23T03:22:00.256" v="51" actId="1076"/>
          <ac:picMkLst>
            <pc:docMk/>
            <pc:sldMk cId="913750945" sldId="317"/>
            <ac:picMk id="27" creationId="{AA892A9F-2709-5FC3-AE78-8E02101A2442}"/>
          </ac:picMkLst>
        </pc:picChg>
        <pc:cxnChg chg="add mod">
          <ac:chgData name="Dat Thanh Chau" userId="e9002a60-81dc-4527-8a42-155147688951" providerId="ADAL" clId="{082506CF-05F6-4634-B3DA-6712326A4328}" dt="2024-07-23T09:27:33.879" v="353" actId="1076"/>
          <ac:cxnSpMkLst>
            <pc:docMk/>
            <pc:sldMk cId="913750945" sldId="317"/>
            <ac:cxnSpMk id="6" creationId="{9E6613E5-0300-1014-8574-B7D0AA29750B}"/>
          </ac:cxnSpMkLst>
        </pc:cxnChg>
        <pc:cxnChg chg="add mod">
          <ac:chgData name="Dat Thanh Chau" userId="e9002a60-81dc-4527-8a42-155147688951" providerId="ADAL" clId="{082506CF-05F6-4634-B3DA-6712326A4328}" dt="2024-07-23T09:27:29.730" v="351" actId="14100"/>
          <ac:cxnSpMkLst>
            <pc:docMk/>
            <pc:sldMk cId="913750945" sldId="317"/>
            <ac:cxnSpMk id="10" creationId="{315EBDD5-B4AD-52C6-DBB0-C9DC0BA07A44}"/>
          </ac:cxnSpMkLst>
        </pc:cxnChg>
        <pc:cxnChg chg="mod">
          <ac:chgData name="Dat Thanh Chau" userId="e9002a60-81dc-4527-8a42-155147688951" providerId="ADAL" clId="{082506CF-05F6-4634-B3DA-6712326A4328}" dt="2024-07-25T07:36:54.100" v="2113" actId="14100"/>
          <ac:cxnSpMkLst>
            <pc:docMk/>
            <pc:sldMk cId="913750945" sldId="317"/>
            <ac:cxnSpMk id="28" creationId="{85FFA9C0-6FD6-22FE-B34F-1A4E37C5CF48}"/>
          </ac:cxnSpMkLst>
        </pc:cxnChg>
      </pc:sldChg>
      <pc:sldChg chg="addSp delSp modSp add del mod">
        <pc:chgData name="Dat Thanh Chau" userId="e9002a60-81dc-4527-8a42-155147688951" providerId="ADAL" clId="{082506CF-05F6-4634-B3DA-6712326A4328}" dt="2024-08-14T07:18:12.729" v="10138"/>
        <pc:sldMkLst>
          <pc:docMk/>
          <pc:sldMk cId="1041972862" sldId="318"/>
        </pc:sldMkLst>
        <pc:spChg chg="add mod">
          <ac:chgData name="Dat Thanh Chau" userId="e9002a60-81dc-4527-8a42-155147688951" providerId="ADAL" clId="{082506CF-05F6-4634-B3DA-6712326A4328}" dt="2024-08-13T07:46:09.448" v="5383"/>
          <ac:spMkLst>
            <pc:docMk/>
            <pc:sldMk cId="1041972862" sldId="318"/>
            <ac:spMk id="2" creationId="{117BF72A-5D4B-7410-3F94-7A3E7DAE93A4}"/>
          </ac:spMkLst>
        </pc:spChg>
        <pc:spChg chg="add del mod">
          <ac:chgData name="Dat Thanh Chau" userId="e9002a60-81dc-4527-8a42-155147688951" providerId="ADAL" clId="{082506CF-05F6-4634-B3DA-6712326A4328}" dt="2024-08-13T07:50:21.991" v="5414" actId="478"/>
          <ac:spMkLst>
            <pc:docMk/>
            <pc:sldMk cId="1041972862" sldId="318"/>
            <ac:spMk id="4" creationId="{B15EBB5F-806C-F09F-5621-965698EB2A3B}"/>
          </ac:spMkLst>
        </pc:spChg>
        <pc:spChg chg="del mod">
          <ac:chgData name="Dat Thanh Chau" userId="e9002a60-81dc-4527-8a42-155147688951" providerId="ADAL" clId="{082506CF-05F6-4634-B3DA-6712326A4328}" dt="2024-08-13T07:45:50.596" v="5378" actId="478"/>
          <ac:spMkLst>
            <pc:docMk/>
            <pc:sldMk cId="1041972862" sldId="318"/>
            <ac:spMk id="5" creationId="{CBFCD45F-A22A-81FA-73D7-473FCD8CB6A4}"/>
          </ac:spMkLst>
        </pc:spChg>
        <pc:spChg chg="add mod">
          <ac:chgData name="Dat Thanh Chau" userId="e9002a60-81dc-4527-8a42-155147688951" providerId="ADAL" clId="{082506CF-05F6-4634-B3DA-6712326A4328}" dt="2024-08-14T07:18:12.729" v="10138"/>
          <ac:spMkLst>
            <pc:docMk/>
            <pc:sldMk cId="1041972862" sldId="318"/>
            <ac:spMk id="8" creationId="{0CD18292-C818-DF3F-973C-BBA75316E4DC}"/>
          </ac:spMkLst>
        </pc:spChg>
        <pc:spChg chg="del mod">
          <ac:chgData name="Dat Thanh Chau" userId="e9002a60-81dc-4527-8a42-155147688951" providerId="ADAL" clId="{082506CF-05F6-4634-B3DA-6712326A4328}" dt="2024-08-13T07:45:53.622" v="5381" actId="478"/>
          <ac:spMkLst>
            <pc:docMk/>
            <pc:sldMk cId="1041972862" sldId="318"/>
            <ac:spMk id="9" creationId="{CCF736D5-1CFC-0C13-506D-CF549E009E72}"/>
          </ac:spMkLst>
        </pc:spChg>
        <pc:spChg chg="del">
          <ac:chgData name="Dat Thanh Chau" userId="e9002a60-81dc-4527-8a42-155147688951" providerId="ADAL" clId="{082506CF-05F6-4634-B3DA-6712326A4328}" dt="2024-08-13T07:46:08.905" v="5382" actId="478"/>
          <ac:spMkLst>
            <pc:docMk/>
            <pc:sldMk cId="1041972862" sldId="318"/>
            <ac:spMk id="10" creationId="{94F513DF-4073-AA0A-C187-8BD494C42C0E}"/>
          </ac:spMkLst>
        </pc:spChg>
        <pc:spChg chg="add mod">
          <ac:chgData name="Dat Thanh Chau" userId="e9002a60-81dc-4527-8a42-155147688951" providerId="ADAL" clId="{082506CF-05F6-4634-B3DA-6712326A4328}" dt="2024-08-13T08:37:54.992" v="5902" actId="12"/>
          <ac:spMkLst>
            <pc:docMk/>
            <pc:sldMk cId="1041972862" sldId="318"/>
            <ac:spMk id="11" creationId="{EE260C8F-3CE1-50BD-E276-8625FE49C93F}"/>
          </ac:spMkLst>
        </pc:spChg>
        <pc:spChg chg="add del mod">
          <ac:chgData name="Dat Thanh Chau" userId="e9002a60-81dc-4527-8a42-155147688951" providerId="ADAL" clId="{082506CF-05F6-4634-B3DA-6712326A4328}" dt="2024-08-13T07:45:51.289" v="5379" actId="478"/>
          <ac:spMkLst>
            <pc:docMk/>
            <pc:sldMk cId="1041972862" sldId="318"/>
            <ac:spMk id="13" creationId="{77F8872B-A1CE-81B6-74C9-A9038B7F8E26}"/>
          </ac:spMkLst>
        </pc:spChg>
        <pc:picChg chg="add del mod">
          <ac:chgData name="Dat Thanh Chau" userId="e9002a60-81dc-4527-8a42-155147688951" providerId="ADAL" clId="{082506CF-05F6-4634-B3DA-6712326A4328}" dt="2024-08-13T07:45:48.887" v="5377" actId="478"/>
          <ac:picMkLst>
            <pc:docMk/>
            <pc:sldMk cId="1041972862" sldId="318"/>
            <ac:picMk id="3" creationId="{9A1CD6C1-816F-409C-CB41-F08B25EE7709}"/>
          </ac:picMkLst>
        </pc:picChg>
        <pc:picChg chg="del">
          <ac:chgData name="Dat Thanh Chau" userId="e9002a60-81dc-4527-8a42-155147688951" providerId="ADAL" clId="{082506CF-05F6-4634-B3DA-6712326A4328}" dt="2024-07-23T08:51:22.321" v="131" actId="478"/>
          <ac:picMkLst>
            <pc:docMk/>
            <pc:sldMk cId="1041972862" sldId="318"/>
            <ac:picMk id="6" creationId="{E3442954-5E32-8E09-98AE-E5116A5CA39C}"/>
          </ac:picMkLst>
        </pc:picChg>
        <pc:picChg chg="add mod">
          <ac:chgData name="Dat Thanh Chau" userId="e9002a60-81dc-4527-8a42-155147688951" providerId="ADAL" clId="{082506CF-05F6-4634-B3DA-6712326A4328}" dt="2024-08-13T08:15:37.369" v="5513" actId="1076"/>
          <ac:picMkLst>
            <pc:docMk/>
            <pc:sldMk cId="1041972862" sldId="318"/>
            <ac:picMk id="7" creationId="{8429A010-B0E4-6668-AF37-B3BD841113BC}"/>
          </ac:picMkLst>
        </pc:picChg>
        <pc:cxnChg chg="del mod ord">
          <ac:chgData name="Dat Thanh Chau" userId="e9002a60-81dc-4527-8a42-155147688951" providerId="ADAL" clId="{082506CF-05F6-4634-B3DA-6712326A4328}" dt="2024-08-13T07:45:52.013" v="5380" actId="478"/>
          <ac:cxnSpMkLst>
            <pc:docMk/>
            <pc:sldMk cId="1041972862" sldId="318"/>
            <ac:cxnSpMk id="14" creationId="{FF837126-53B3-4B1D-9369-98D2E37BB645}"/>
          </ac:cxnSpMkLst>
        </pc:cxnChg>
      </pc:sldChg>
      <pc:sldChg chg="addSp delSp modSp add del mod delAnim">
        <pc:chgData name="Dat Thanh Chau" userId="e9002a60-81dc-4527-8a42-155147688951" providerId="ADAL" clId="{082506CF-05F6-4634-B3DA-6712326A4328}" dt="2024-08-13T08:12:05.361" v="5469" actId="47"/>
        <pc:sldMkLst>
          <pc:docMk/>
          <pc:sldMk cId="2333785149" sldId="319"/>
        </pc:sldMkLst>
        <pc:spChg chg="del">
          <ac:chgData name="Dat Thanh Chau" userId="e9002a60-81dc-4527-8a42-155147688951" providerId="ADAL" clId="{082506CF-05F6-4634-B3DA-6712326A4328}" dt="2024-07-24T07:26:24.056" v="1574" actId="478"/>
          <ac:spMkLst>
            <pc:docMk/>
            <pc:sldMk cId="2333785149" sldId="319"/>
            <ac:spMk id="2" creationId="{0BAE7FAA-3C68-2B78-889E-D13FA59CB39A}"/>
          </ac:spMkLst>
        </pc:spChg>
        <pc:spChg chg="del">
          <ac:chgData name="Dat Thanh Chau" userId="e9002a60-81dc-4527-8a42-155147688951" providerId="ADAL" clId="{082506CF-05F6-4634-B3DA-6712326A4328}" dt="2024-07-24T07:26:12.173" v="1568" actId="478"/>
          <ac:spMkLst>
            <pc:docMk/>
            <pc:sldMk cId="2333785149" sldId="319"/>
            <ac:spMk id="3" creationId="{343D7D3C-ED5B-22B8-9D19-7E8368B7ACED}"/>
          </ac:spMkLst>
        </pc:spChg>
        <pc:spChg chg="add del">
          <ac:chgData name="Dat Thanh Chau" userId="e9002a60-81dc-4527-8a42-155147688951" providerId="ADAL" clId="{082506CF-05F6-4634-B3DA-6712326A4328}" dt="2024-07-25T09:55:19.806" v="2199" actId="22"/>
          <ac:spMkLst>
            <pc:docMk/>
            <pc:sldMk cId="2333785149" sldId="319"/>
            <ac:spMk id="4" creationId="{9204CF40-DFA4-814F-B09D-EE2A9B15E230}"/>
          </ac:spMkLst>
        </pc:spChg>
        <pc:spChg chg="del">
          <ac:chgData name="Dat Thanh Chau" userId="e9002a60-81dc-4527-8a42-155147688951" providerId="ADAL" clId="{082506CF-05F6-4634-B3DA-6712326A4328}" dt="2024-07-24T07:26:12.963" v="1569" actId="478"/>
          <ac:spMkLst>
            <pc:docMk/>
            <pc:sldMk cId="2333785149" sldId="319"/>
            <ac:spMk id="4" creationId="{EC6449FC-5C39-CCD8-4834-728FEA59BA34}"/>
          </ac:spMkLst>
        </pc:spChg>
        <pc:spChg chg="del">
          <ac:chgData name="Dat Thanh Chau" userId="e9002a60-81dc-4527-8a42-155147688951" providerId="ADAL" clId="{082506CF-05F6-4634-B3DA-6712326A4328}" dt="2024-07-24T07:26:14.519" v="1572" actId="478"/>
          <ac:spMkLst>
            <pc:docMk/>
            <pc:sldMk cId="2333785149" sldId="319"/>
            <ac:spMk id="6" creationId="{3DA2DECA-C124-110C-DC0D-017D5AB58B29}"/>
          </ac:spMkLst>
        </pc:spChg>
        <pc:spChg chg="add del mod">
          <ac:chgData name="Dat Thanh Chau" userId="e9002a60-81dc-4527-8a42-155147688951" providerId="ADAL" clId="{082506CF-05F6-4634-B3DA-6712326A4328}" dt="2024-07-24T07:26:27.226" v="1576" actId="478"/>
          <ac:spMkLst>
            <pc:docMk/>
            <pc:sldMk cId="2333785149" sldId="319"/>
            <ac:spMk id="9" creationId="{B68BDE2F-8A85-0513-F2FC-07BBC8A59F0D}"/>
          </ac:spMkLst>
        </pc:spChg>
        <pc:spChg chg="add del mod">
          <ac:chgData name="Dat Thanh Chau" userId="e9002a60-81dc-4527-8a42-155147688951" providerId="ADAL" clId="{082506CF-05F6-4634-B3DA-6712326A4328}" dt="2024-07-24T07:26:50.884" v="1582" actId="478"/>
          <ac:spMkLst>
            <pc:docMk/>
            <pc:sldMk cId="2333785149" sldId="319"/>
            <ac:spMk id="11" creationId="{7B0E5168-5E41-5FF8-3E91-047C30406CFB}"/>
          </ac:spMkLst>
        </pc:spChg>
        <pc:spChg chg="add mod">
          <ac:chgData name="Dat Thanh Chau" userId="e9002a60-81dc-4527-8a42-155147688951" providerId="ADAL" clId="{082506CF-05F6-4634-B3DA-6712326A4328}" dt="2024-08-13T03:01:26.694" v="3805"/>
          <ac:spMkLst>
            <pc:docMk/>
            <pc:sldMk cId="2333785149" sldId="319"/>
            <ac:spMk id="12" creationId="{42211189-EB08-3AA1-E715-33A4199762B5}"/>
          </ac:spMkLst>
        </pc:spChg>
        <pc:spChg chg="add mod">
          <ac:chgData name="Dat Thanh Chau" userId="e9002a60-81dc-4527-8a42-155147688951" providerId="ADAL" clId="{082506CF-05F6-4634-B3DA-6712326A4328}" dt="2024-07-24T07:51:04.298" v="2075" actId="20577"/>
          <ac:spMkLst>
            <pc:docMk/>
            <pc:sldMk cId="2333785149" sldId="319"/>
            <ac:spMk id="13" creationId="{061BD0FB-97ED-1A6D-D222-6D505A61686D}"/>
          </ac:spMkLst>
        </pc:spChg>
        <pc:picChg chg="add del mod">
          <ac:chgData name="Dat Thanh Chau" userId="e9002a60-81dc-4527-8a42-155147688951" providerId="ADAL" clId="{082506CF-05F6-4634-B3DA-6712326A4328}" dt="2024-07-30T07:51:09.157" v="3043" actId="478"/>
          <ac:picMkLst>
            <pc:docMk/>
            <pc:sldMk cId="2333785149" sldId="319"/>
            <ac:picMk id="2" creationId="{0DE3B39D-46D0-2EA4-4F28-29B859EE9669}"/>
          </ac:picMkLst>
        </pc:picChg>
        <pc:picChg chg="add del mod">
          <ac:chgData name="Dat Thanh Chau" userId="e9002a60-81dc-4527-8a42-155147688951" providerId="ADAL" clId="{082506CF-05F6-4634-B3DA-6712326A4328}" dt="2024-07-25T09:55:29.903" v="2200" actId="478"/>
          <ac:picMkLst>
            <pc:docMk/>
            <pc:sldMk cId="2333785149" sldId="319"/>
            <ac:picMk id="2" creationId="{7FB40370-20C9-2905-60C0-33F35C46A737}"/>
          </ac:picMkLst>
        </pc:picChg>
        <pc:picChg chg="del mod">
          <ac:chgData name="Dat Thanh Chau" userId="e9002a60-81dc-4527-8a42-155147688951" providerId="ADAL" clId="{082506CF-05F6-4634-B3DA-6712326A4328}" dt="2024-07-24T07:50:53.616" v="2065" actId="478"/>
          <ac:picMkLst>
            <pc:docMk/>
            <pc:sldMk cId="2333785149" sldId="319"/>
            <ac:picMk id="5" creationId="{26AA9D6D-916F-0AE4-DE74-E4D93532873C}"/>
          </ac:picMkLst>
        </pc:picChg>
        <pc:picChg chg="add del mod">
          <ac:chgData name="Dat Thanh Chau" userId="e9002a60-81dc-4527-8a42-155147688951" providerId="ADAL" clId="{082506CF-05F6-4634-B3DA-6712326A4328}" dt="2024-07-30T07:49:58.687" v="3040" actId="478"/>
          <ac:picMkLst>
            <pc:docMk/>
            <pc:sldMk cId="2333785149" sldId="319"/>
            <ac:picMk id="1026" creationId="{1863C820-67E3-740C-AA24-705047D8ED04}"/>
          </ac:picMkLst>
        </pc:picChg>
        <pc:picChg chg="add mod">
          <ac:chgData name="Dat Thanh Chau" userId="e9002a60-81dc-4527-8a42-155147688951" providerId="ADAL" clId="{082506CF-05F6-4634-B3DA-6712326A4328}" dt="2024-07-30T07:51:13.093" v="3046" actId="1076"/>
          <ac:picMkLst>
            <pc:docMk/>
            <pc:sldMk cId="2333785149" sldId="319"/>
            <ac:picMk id="1028" creationId="{3A717DE2-E9AF-F74F-A65B-393F274B351F}"/>
          </ac:picMkLst>
        </pc:picChg>
        <pc:cxnChg chg="del mod">
          <ac:chgData name="Dat Thanh Chau" userId="e9002a60-81dc-4527-8a42-155147688951" providerId="ADAL" clId="{082506CF-05F6-4634-B3DA-6712326A4328}" dt="2024-07-24T07:26:13.523" v="1570" actId="478"/>
          <ac:cxnSpMkLst>
            <pc:docMk/>
            <pc:sldMk cId="2333785149" sldId="319"/>
            <ac:cxnSpMk id="7" creationId="{2F44EA65-FE18-E603-1F6A-6CFF06BA62CF}"/>
          </ac:cxnSpMkLst>
        </pc:cxnChg>
        <pc:cxnChg chg="del mod">
          <ac:chgData name="Dat Thanh Chau" userId="e9002a60-81dc-4527-8a42-155147688951" providerId="ADAL" clId="{082506CF-05F6-4634-B3DA-6712326A4328}" dt="2024-07-24T07:26:14.035" v="1571" actId="478"/>
          <ac:cxnSpMkLst>
            <pc:docMk/>
            <pc:sldMk cId="2333785149" sldId="319"/>
            <ac:cxnSpMk id="10" creationId="{F583EE22-104A-E452-4592-A599783B8C29}"/>
          </ac:cxnSpMkLst>
        </pc:cxnChg>
      </pc:sldChg>
      <pc:sldChg chg="addSp delSp modSp add del mod modNotesTx">
        <pc:chgData name="Dat Thanh Chau" userId="e9002a60-81dc-4527-8a42-155147688951" providerId="ADAL" clId="{082506CF-05F6-4634-B3DA-6712326A4328}" dt="2024-08-13T08:12:08.118" v="5472" actId="47"/>
        <pc:sldMkLst>
          <pc:docMk/>
          <pc:sldMk cId="2382996773" sldId="320"/>
        </pc:sldMkLst>
        <pc:spChg chg="del mod">
          <ac:chgData name="Dat Thanh Chau" userId="e9002a60-81dc-4527-8a42-155147688951" providerId="ADAL" clId="{082506CF-05F6-4634-B3DA-6712326A4328}" dt="2024-07-24T07:26:56.958" v="1584" actId="478"/>
          <ac:spMkLst>
            <pc:docMk/>
            <pc:sldMk cId="2382996773" sldId="320"/>
            <ac:spMk id="2" creationId="{0BAE7FAA-3C68-2B78-889E-D13FA59CB39A}"/>
          </ac:spMkLst>
        </pc:spChg>
        <pc:spChg chg="add del">
          <ac:chgData name="Dat Thanh Chau" userId="e9002a60-81dc-4527-8a42-155147688951" providerId="ADAL" clId="{082506CF-05F6-4634-B3DA-6712326A4328}" dt="2024-07-24T06:29:46.837" v="574" actId="478"/>
          <ac:spMkLst>
            <pc:docMk/>
            <pc:sldMk cId="2382996773" sldId="320"/>
            <ac:spMk id="3" creationId="{343D7D3C-ED5B-22B8-9D19-7E8368B7ACED}"/>
          </ac:spMkLst>
        </pc:spChg>
        <pc:spChg chg="add del">
          <ac:chgData name="Dat Thanh Chau" userId="e9002a60-81dc-4527-8a42-155147688951" providerId="ADAL" clId="{082506CF-05F6-4634-B3DA-6712326A4328}" dt="2024-07-24T06:29:46.837" v="574" actId="478"/>
          <ac:spMkLst>
            <pc:docMk/>
            <pc:sldMk cId="2382996773" sldId="320"/>
            <ac:spMk id="4" creationId="{EC6449FC-5C39-CCD8-4834-728FEA59BA34}"/>
          </ac:spMkLst>
        </pc:spChg>
        <pc:spChg chg="add del">
          <ac:chgData name="Dat Thanh Chau" userId="e9002a60-81dc-4527-8a42-155147688951" providerId="ADAL" clId="{082506CF-05F6-4634-B3DA-6712326A4328}" dt="2024-07-24T06:29:46.837" v="574" actId="478"/>
          <ac:spMkLst>
            <pc:docMk/>
            <pc:sldMk cId="2382996773" sldId="320"/>
            <ac:spMk id="6" creationId="{3DA2DECA-C124-110C-DC0D-017D5AB58B29}"/>
          </ac:spMkLst>
        </pc:spChg>
        <pc:spChg chg="add del mod">
          <ac:chgData name="Dat Thanh Chau" userId="e9002a60-81dc-4527-8a42-155147688951" providerId="ADAL" clId="{082506CF-05F6-4634-B3DA-6712326A4328}" dt="2024-07-24T06:30:35.972" v="609"/>
          <ac:spMkLst>
            <pc:docMk/>
            <pc:sldMk cId="2382996773" sldId="320"/>
            <ac:spMk id="8" creationId="{42D5D903-13ED-7122-A7D2-F38CA7A0CCD1}"/>
          </ac:spMkLst>
        </pc:spChg>
        <pc:spChg chg="add mod">
          <ac:chgData name="Dat Thanh Chau" userId="e9002a60-81dc-4527-8a42-155147688951" providerId="ADAL" clId="{082506CF-05F6-4634-B3DA-6712326A4328}" dt="2024-07-24T06:30:34.039" v="607" actId="20577"/>
          <ac:spMkLst>
            <pc:docMk/>
            <pc:sldMk cId="2382996773" sldId="320"/>
            <ac:spMk id="9" creationId="{0D1FA0DF-7110-9AA5-5F62-D3251CA446B0}"/>
          </ac:spMkLst>
        </pc:spChg>
        <pc:spChg chg="add del">
          <ac:chgData name="Dat Thanh Chau" userId="e9002a60-81dc-4527-8a42-155147688951" providerId="ADAL" clId="{082506CF-05F6-4634-B3DA-6712326A4328}" dt="2024-07-24T06:34:47.835" v="611" actId="22"/>
          <ac:spMkLst>
            <pc:docMk/>
            <pc:sldMk cId="2382996773" sldId="320"/>
            <ac:spMk id="12" creationId="{7C45382F-DF2A-FDA6-9061-9DE3F79B714E}"/>
          </ac:spMkLst>
        </pc:spChg>
        <pc:spChg chg="add del">
          <ac:chgData name="Dat Thanh Chau" userId="e9002a60-81dc-4527-8a42-155147688951" providerId="ADAL" clId="{082506CF-05F6-4634-B3DA-6712326A4328}" dt="2024-07-24T06:29:46.837" v="574" actId="478"/>
          <ac:spMkLst>
            <pc:docMk/>
            <pc:sldMk cId="2382996773" sldId="320"/>
            <ac:spMk id="13" creationId="{6E33376F-E2A1-20B3-3774-008B1DC78C61}"/>
          </ac:spMkLst>
        </pc:spChg>
        <pc:spChg chg="add del">
          <ac:chgData name="Dat Thanh Chau" userId="e9002a60-81dc-4527-8a42-155147688951" providerId="ADAL" clId="{082506CF-05F6-4634-B3DA-6712326A4328}" dt="2024-07-24T06:29:46.837" v="574" actId="478"/>
          <ac:spMkLst>
            <pc:docMk/>
            <pc:sldMk cId="2382996773" sldId="320"/>
            <ac:spMk id="14" creationId="{3F0DF636-1625-6980-1DA9-8CFD2A8F9199}"/>
          </ac:spMkLst>
        </pc:spChg>
        <pc:spChg chg="add mod">
          <ac:chgData name="Dat Thanh Chau" userId="e9002a60-81dc-4527-8a42-155147688951" providerId="ADAL" clId="{082506CF-05F6-4634-B3DA-6712326A4328}" dt="2024-07-30T07:27:56.427" v="2557" actId="20577"/>
          <ac:spMkLst>
            <pc:docMk/>
            <pc:sldMk cId="2382996773" sldId="320"/>
            <ac:spMk id="15" creationId="{0948622E-466C-93E3-F8ED-778EA6A33C75}"/>
          </ac:spMkLst>
        </pc:spChg>
        <pc:spChg chg="add del mod">
          <ac:chgData name="Dat Thanh Chau" userId="e9002a60-81dc-4527-8a42-155147688951" providerId="ADAL" clId="{082506CF-05F6-4634-B3DA-6712326A4328}" dt="2024-07-24T07:26:59.913" v="1586" actId="478"/>
          <ac:spMkLst>
            <pc:docMk/>
            <pc:sldMk cId="2382996773" sldId="320"/>
            <ac:spMk id="19" creationId="{51CD0B51-2856-B151-3EF3-2E524882089E}"/>
          </ac:spMkLst>
        </pc:spChg>
        <pc:spChg chg="add mod">
          <ac:chgData name="Dat Thanh Chau" userId="e9002a60-81dc-4527-8a42-155147688951" providerId="ADAL" clId="{082506CF-05F6-4634-B3DA-6712326A4328}" dt="2024-07-24T07:26:57.207" v="1585"/>
          <ac:spMkLst>
            <pc:docMk/>
            <pc:sldMk cId="2382996773" sldId="320"/>
            <ac:spMk id="20" creationId="{DC6FE43F-3E27-782E-AC3B-4E7844DABA27}"/>
          </ac:spMkLst>
        </pc:spChg>
        <pc:picChg chg="add mod">
          <ac:chgData name="Dat Thanh Chau" userId="e9002a60-81dc-4527-8a42-155147688951" providerId="ADAL" clId="{082506CF-05F6-4634-B3DA-6712326A4328}" dt="2024-07-24T06:56:21.940" v="1247" actId="1076"/>
          <ac:picMkLst>
            <pc:docMk/>
            <pc:sldMk cId="2382996773" sldId="320"/>
            <ac:picMk id="17" creationId="{3C00351D-AF4A-1110-AD08-46B651BE0D9D}"/>
          </ac:picMkLst>
        </pc:picChg>
        <pc:cxnChg chg="add del mod">
          <ac:chgData name="Dat Thanh Chau" userId="e9002a60-81dc-4527-8a42-155147688951" providerId="ADAL" clId="{082506CF-05F6-4634-B3DA-6712326A4328}" dt="2024-07-24T06:29:46.837" v="574" actId="478"/>
          <ac:cxnSpMkLst>
            <pc:docMk/>
            <pc:sldMk cId="2382996773" sldId="320"/>
            <ac:cxnSpMk id="7" creationId="{2F44EA65-FE18-E603-1F6A-6CFF06BA62CF}"/>
          </ac:cxnSpMkLst>
        </pc:cxnChg>
        <pc:cxnChg chg="add del mod">
          <ac:chgData name="Dat Thanh Chau" userId="e9002a60-81dc-4527-8a42-155147688951" providerId="ADAL" clId="{082506CF-05F6-4634-B3DA-6712326A4328}" dt="2024-07-24T06:29:46.837" v="574" actId="478"/>
          <ac:cxnSpMkLst>
            <pc:docMk/>
            <pc:sldMk cId="2382996773" sldId="320"/>
            <ac:cxnSpMk id="10" creationId="{F583EE22-104A-E452-4592-A599783B8C29}"/>
          </ac:cxnSpMkLst>
        </pc:cxnChg>
      </pc:sldChg>
      <pc:sldChg chg="addSp delSp modSp add del mod">
        <pc:chgData name="Dat Thanh Chau" userId="e9002a60-81dc-4527-8a42-155147688951" providerId="ADAL" clId="{082506CF-05F6-4634-B3DA-6712326A4328}" dt="2024-08-13T08:12:06.162" v="5470" actId="47"/>
        <pc:sldMkLst>
          <pc:docMk/>
          <pc:sldMk cId="22838595" sldId="321"/>
        </pc:sldMkLst>
        <pc:spChg chg="del">
          <ac:chgData name="Dat Thanh Chau" userId="e9002a60-81dc-4527-8a42-155147688951" providerId="ADAL" clId="{082506CF-05F6-4634-B3DA-6712326A4328}" dt="2024-07-24T07:26:43.944" v="1579" actId="478"/>
          <ac:spMkLst>
            <pc:docMk/>
            <pc:sldMk cId="22838595" sldId="321"/>
            <ac:spMk id="2" creationId="{0BAE7FAA-3C68-2B78-889E-D13FA59CB39A}"/>
          </ac:spMkLst>
        </pc:spChg>
        <pc:spChg chg="add mod">
          <ac:chgData name="Dat Thanh Chau" userId="e9002a60-81dc-4527-8a42-155147688951" providerId="ADAL" clId="{082506CF-05F6-4634-B3DA-6712326A4328}" dt="2024-07-24T06:58:14.124" v="1300" actId="20577"/>
          <ac:spMkLst>
            <pc:docMk/>
            <pc:sldMk cId="22838595" sldId="321"/>
            <ac:spMk id="3" creationId="{49244F9F-8674-8A5C-1BDE-CDEDC9A34462}"/>
          </ac:spMkLst>
        </pc:spChg>
        <pc:spChg chg="add del mod">
          <ac:chgData name="Dat Thanh Chau" userId="e9002a60-81dc-4527-8a42-155147688951" providerId="ADAL" clId="{082506CF-05F6-4634-B3DA-6712326A4328}" dt="2024-07-24T07:26:47.686" v="1581" actId="478"/>
          <ac:spMkLst>
            <pc:docMk/>
            <pc:sldMk cId="22838595" sldId="321"/>
            <ac:spMk id="5" creationId="{37549175-D034-AD0E-336B-B478E714A95C}"/>
          </ac:spMkLst>
        </pc:spChg>
        <pc:spChg chg="add mod">
          <ac:chgData name="Dat Thanh Chau" userId="e9002a60-81dc-4527-8a42-155147688951" providerId="ADAL" clId="{082506CF-05F6-4634-B3DA-6712326A4328}" dt="2024-07-24T07:26:44.189" v="1580"/>
          <ac:spMkLst>
            <pc:docMk/>
            <pc:sldMk cId="22838595" sldId="321"/>
            <ac:spMk id="6" creationId="{1FB56D49-5C6B-A3B1-6456-892EF908829F}"/>
          </ac:spMkLst>
        </pc:spChg>
        <pc:spChg chg="mod">
          <ac:chgData name="Dat Thanh Chau" userId="e9002a60-81dc-4527-8a42-155147688951" providerId="ADAL" clId="{082506CF-05F6-4634-B3DA-6712326A4328}" dt="2024-07-24T06:58:18.631" v="1313" actId="20577"/>
          <ac:spMkLst>
            <pc:docMk/>
            <pc:sldMk cId="22838595" sldId="321"/>
            <ac:spMk id="9" creationId="{0D1FA0DF-7110-9AA5-5F62-D3251CA446B0}"/>
          </ac:spMkLst>
        </pc:spChg>
        <pc:spChg chg="mod">
          <ac:chgData name="Dat Thanh Chau" userId="e9002a60-81dc-4527-8a42-155147688951" providerId="ADAL" clId="{082506CF-05F6-4634-B3DA-6712326A4328}" dt="2024-07-25T09:02:30.136" v="2197" actId="20577"/>
          <ac:spMkLst>
            <pc:docMk/>
            <pc:sldMk cId="22838595" sldId="321"/>
            <ac:spMk id="15" creationId="{0948622E-466C-93E3-F8ED-778EA6A33C75}"/>
          </ac:spMkLst>
        </pc:spChg>
        <pc:picChg chg="del">
          <ac:chgData name="Dat Thanh Chau" userId="e9002a60-81dc-4527-8a42-155147688951" providerId="ADAL" clId="{082506CF-05F6-4634-B3DA-6712326A4328}" dt="2024-07-24T06:58:23.017" v="1314" actId="478"/>
          <ac:picMkLst>
            <pc:docMk/>
            <pc:sldMk cId="22838595" sldId="321"/>
            <ac:picMk id="17" creationId="{3C00351D-AF4A-1110-AD08-46B651BE0D9D}"/>
          </ac:picMkLst>
        </pc:picChg>
      </pc:sldChg>
      <pc:sldChg chg="addSp delSp modSp add del mod delAnim modAnim">
        <pc:chgData name="Dat Thanh Chau" userId="e9002a60-81dc-4527-8a42-155147688951" providerId="ADAL" clId="{082506CF-05F6-4634-B3DA-6712326A4328}" dt="2024-08-13T08:12:34.761" v="5490" actId="47"/>
        <pc:sldMkLst>
          <pc:docMk/>
          <pc:sldMk cId="924834736" sldId="322"/>
        </pc:sldMkLst>
        <pc:spChg chg="add mod">
          <ac:chgData name="Dat Thanh Chau" userId="e9002a60-81dc-4527-8a42-155147688951" providerId="ADAL" clId="{082506CF-05F6-4634-B3DA-6712326A4328}" dt="2024-07-24T08:08:18.846" v="2084" actId="20577"/>
          <ac:spMkLst>
            <pc:docMk/>
            <pc:sldMk cId="924834736" sldId="322"/>
            <ac:spMk id="2" creationId="{0334C8ED-75E1-6812-2E4A-FA501F9BCB40}"/>
          </ac:spMkLst>
        </pc:spChg>
        <pc:spChg chg="mod">
          <ac:chgData name="Dat Thanh Chau" userId="e9002a60-81dc-4527-8a42-155147688951" providerId="ADAL" clId="{082506CF-05F6-4634-B3DA-6712326A4328}" dt="2024-08-13T03:01:26.694" v="3805"/>
          <ac:spMkLst>
            <pc:docMk/>
            <pc:sldMk cId="924834736" sldId="322"/>
            <ac:spMk id="12" creationId="{42211189-EB08-3AA1-E715-33A4199762B5}"/>
          </ac:spMkLst>
        </pc:spChg>
        <pc:picChg chg="add mod">
          <ac:chgData name="Dat Thanh Chau" userId="e9002a60-81dc-4527-8a42-155147688951" providerId="ADAL" clId="{082506CF-05F6-4634-B3DA-6712326A4328}" dt="2024-07-25T08:58:27.572" v="2117" actId="1076"/>
          <ac:picMkLst>
            <pc:docMk/>
            <pc:sldMk cId="924834736" sldId="322"/>
            <ac:picMk id="3" creationId="{E2C8DBDF-5EDC-3EDD-066F-B5E4A3B78462}"/>
          </ac:picMkLst>
        </pc:picChg>
        <pc:picChg chg="add mod">
          <ac:chgData name="Dat Thanh Chau" userId="e9002a60-81dc-4527-8a42-155147688951" providerId="ADAL" clId="{082506CF-05F6-4634-B3DA-6712326A4328}" dt="2024-07-25T10:27:30.808" v="2207" actId="1076"/>
          <ac:picMkLst>
            <pc:docMk/>
            <pc:sldMk cId="924834736" sldId="322"/>
            <ac:picMk id="4" creationId="{B2472010-5398-30F2-AC01-A820DD28B40D}"/>
          </ac:picMkLst>
        </pc:picChg>
        <pc:picChg chg="del mod">
          <ac:chgData name="Dat Thanh Chau" userId="e9002a60-81dc-4527-8a42-155147688951" providerId="ADAL" clId="{082506CF-05F6-4634-B3DA-6712326A4328}" dt="2024-07-25T08:52:05.479" v="2114" actId="478"/>
          <ac:picMkLst>
            <pc:docMk/>
            <pc:sldMk cId="924834736" sldId="322"/>
            <ac:picMk id="5" creationId="{26AA9D6D-916F-0AE4-DE74-E4D93532873C}"/>
          </ac:picMkLst>
        </pc:picChg>
      </pc:sldChg>
      <pc:sldChg chg="addSp delSp modSp add del mod modTransition modAnim modNotesTx">
        <pc:chgData name="Dat Thanh Chau" userId="e9002a60-81dc-4527-8a42-155147688951" providerId="ADAL" clId="{082506CF-05F6-4634-B3DA-6712326A4328}" dt="2024-08-13T08:12:07.099" v="5471" actId="47"/>
        <pc:sldMkLst>
          <pc:docMk/>
          <pc:sldMk cId="710906929" sldId="323"/>
        </pc:sldMkLst>
        <pc:spChg chg="add mod">
          <ac:chgData name="Dat Thanh Chau" userId="e9002a60-81dc-4527-8a42-155147688951" providerId="ADAL" clId="{082506CF-05F6-4634-B3DA-6712326A4328}" dt="2024-07-30T07:22:01.019" v="2473" actId="14100"/>
          <ac:spMkLst>
            <pc:docMk/>
            <pc:sldMk cId="710906929" sldId="323"/>
            <ac:spMk id="2" creationId="{1D9927B0-28B0-C714-DB25-19B1CA827BFD}"/>
          </ac:spMkLst>
        </pc:spChg>
        <pc:spChg chg="add mod">
          <ac:chgData name="Dat Thanh Chau" userId="e9002a60-81dc-4527-8a42-155147688951" providerId="ADAL" clId="{082506CF-05F6-4634-B3DA-6712326A4328}" dt="2024-07-29T03:03:46.610" v="2242" actId="1076"/>
          <ac:spMkLst>
            <pc:docMk/>
            <pc:sldMk cId="710906929" sldId="323"/>
            <ac:spMk id="4" creationId="{2E801300-8B93-4ADA-9525-3F79DE660E74}"/>
          </ac:spMkLst>
        </pc:spChg>
        <pc:spChg chg="add mod">
          <ac:chgData name="Dat Thanh Chau" userId="e9002a60-81dc-4527-8a42-155147688951" providerId="ADAL" clId="{082506CF-05F6-4634-B3DA-6712326A4328}" dt="2024-07-29T03:07:44.572" v="2260" actId="1076"/>
          <ac:spMkLst>
            <pc:docMk/>
            <pc:sldMk cId="710906929" sldId="323"/>
            <ac:spMk id="5" creationId="{48C34920-41C3-3F92-A59C-A42C8888D9A1}"/>
          </ac:spMkLst>
        </pc:spChg>
        <pc:spChg chg="add mod">
          <ac:chgData name="Dat Thanh Chau" userId="e9002a60-81dc-4527-8a42-155147688951" providerId="ADAL" clId="{082506CF-05F6-4634-B3DA-6712326A4328}" dt="2024-07-30T07:24:03.931" v="2484" actId="14100"/>
          <ac:spMkLst>
            <pc:docMk/>
            <pc:sldMk cId="710906929" sldId="323"/>
            <ac:spMk id="6" creationId="{79BC172A-72AE-46F9-A3AA-DE064C523A53}"/>
          </ac:spMkLst>
        </pc:spChg>
        <pc:spChg chg="add mod">
          <ac:chgData name="Dat Thanh Chau" userId="e9002a60-81dc-4527-8a42-155147688951" providerId="ADAL" clId="{082506CF-05F6-4634-B3DA-6712326A4328}" dt="2024-07-29T03:11:31.368" v="2292" actId="1076"/>
          <ac:spMkLst>
            <pc:docMk/>
            <pc:sldMk cId="710906929" sldId="323"/>
            <ac:spMk id="7" creationId="{F351F3C1-166F-57A8-CCDF-2E90003BCCFF}"/>
          </ac:spMkLst>
        </pc:spChg>
        <pc:spChg chg="add mod">
          <ac:chgData name="Dat Thanh Chau" userId="e9002a60-81dc-4527-8a42-155147688951" providerId="ADAL" clId="{082506CF-05F6-4634-B3DA-6712326A4328}" dt="2024-07-29T03:12:55.832" v="2301" actId="1076"/>
          <ac:spMkLst>
            <pc:docMk/>
            <pc:sldMk cId="710906929" sldId="323"/>
            <ac:spMk id="8" creationId="{C2265F97-D24F-CE7E-3D16-5B9DBC49434A}"/>
          </ac:spMkLst>
        </pc:spChg>
        <pc:spChg chg="add mod">
          <ac:chgData name="Dat Thanh Chau" userId="e9002a60-81dc-4527-8a42-155147688951" providerId="ADAL" clId="{082506CF-05F6-4634-B3DA-6712326A4328}" dt="2024-07-29T03:15:07.056" v="2316" actId="1076"/>
          <ac:spMkLst>
            <pc:docMk/>
            <pc:sldMk cId="710906929" sldId="323"/>
            <ac:spMk id="10" creationId="{C8527055-0C70-AB0B-3462-1A52546D6393}"/>
          </ac:spMkLst>
        </pc:spChg>
        <pc:spChg chg="add mod">
          <ac:chgData name="Dat Thanh Chau" userId="e9002a60-81dc-4527-8a42-155147688951" providerId="ADAL" clId="{082506CF-05F6-4634-B3DA-6712326A4328}" dt="2024-07-30T07:24:22.843" v="2489" actId="14100"/>
          <ac:spMkLst>
            <pc:docMk/>
            <pc:sldMk cId="710906929" sldId="323"/>
            <ac:spMk id="11" creationId="{39002126-B148-D92E-FF43-17BA10FE07C4}"/>
          </ac:spMkLst>
        </pc:spChg>
        <pc:spChg chg="add mod">
          <ac:chgData name="Dat Thanh Chau" userId="e9002a60-81dc-4527-8a42-155147688951" providerId="ADAL" clId="{082506CF-05F6-4634-B3DA-6712326A4328}" dt="2024-07-31T10:05:42.695" v="3786" actId="20577"/>
          <ac:spMkLst>
            <pc:docMk/>
            <pc:sldMk cId="710906929" sldId="323"/>
            <ac:spMk id="12" creationId="{EA456223-C3A6-A827-ECA8-6B426BDA78CB}"/>
          </ac:spMkLst>
        </pc:spChg>
        <pc:spChg chg="add mod">
          <ac:chgData name="Dat Thanh Chau" userId="e9002a60-81dc-4527-8a42-155147688951" providerId="ADAL" clId="{082506CF-05F6-4634-B3DA-6712326A4328}" dt="2024-07-31T10:05:47.785" v="3787" actId="1076"/>
          <ac:spMkLst>
            <pc:docMk/>
            <pc:sldMk cId="710906929" sldId="323"/>
            <ac:spMk id="13" creationId="{C42FC23D-100D-987B-84AD-E1AE859AA4DC}"/>
          </ac:spMkLst>
        </pc:spChg>
        <pc:spChg chg="del">
          <ac:chgData name="Dat Thanh Chau" userId="e9002a60-81dc-4527-8a42-155147688951" providerId="ADAL" clId="{082506CF-05F6-4634-B3DA-6712326A4328}" dt="2024-07-26T03:15:02.607" v="2209" actId="478"/>
          <ac:spMkLst>
            <pc:docMk/>
            <pc:sldMk cId="710906929" sldId="323"/>
            <ac:spMk id="15" creationId="{0948622E-466C-93E3-F8ED-778EA6A33C75}"/>
          </ac:spMkLst>
        </pc:spChg>
        <pc:picChg chg="add mod">
          <ac:chgData name="Dat Thanh Chau" userId="e9002a60-81dc-4527-8a42-155147688951" providerId="ADAL" clId="{082506CF-05F6-4634-B3DA-6712326A4328}" dt="2024-07-29T03:09:03.799" v="2268" actId="1076"/>
          <ac:picMkLst>
            <pc:docMk/>
            <pc:sldMk cId="710906929" sldId="323"/>
            <ac:picMk id="3" creationId="{0AF7D009-81D8-3038-CA60-BAD93B3E1BD3}"/>
          </ac:picMkLst>
        </pc:picChg>
        <pc:picChg chg="add mod">
          <ac:chgData name="Dat Thanh Chau" userId="e9002a60-81dc-4527-8a42-155147688951" providerId="ADAL" clId="{082506CF-05F6-4634-B3DA-6712326A4328}" dt="2024-07-29T03:08:24.966" v="2262"/>
          <ac:picMkLst>
            <pc:docMk/>
            <pc:sldMk cId="710906929" sldId="323"/>
            <ac:picMk id="6" creationId="{ACAFD804-6557-632D-5770-6916B9CC186B}"/>
          </ac:picMkLst>
        </pc:picChg>
        <pc:picChg chg="del">
          <ac:chgData name="Dat Thanh Chau" userId="e9002a60-81dc-4527-8a42-155147688951" providerId="ADAL" clId="{082506CF-05F6-4634-B3DA-6712326A4328}" dt="2024-07-26T03:15:02.607" v="2209" actId="478"/>
          <ac:picMkLst>
            <pc:docMk/>
            <pc:sldMk cId="710906929" sldId="323"/>
            <ac:picMk id="17" creationId="{3C00351D-AF4A-1110-AD08-46B651BE0D9D}"/>
          </ac:picMkLst>
        </pc:picChg>
      </pc:sldChg>
      <pc:sldChg chg="addSp delSp modSp add del mod">
        <pc:chgData name="Dat Thanh Chau" userId="e9002a60-81dc-4527-8a42-155147688951" providerId="ADAL" clId="{082506CF-05F6-4634-B3DA-6712326A4328}" dt="2024-08-13T08:12:04.535" v="5468" actId="47"/>
        <pc:sldMkLst>
          <pc:docMk/>
          <pc:sldMk cId="3314947815" sldId="324"/>
        </pc:sldMkLst>
        <pc:spChg chg="mod">
          <ac:chgData name="Dat Thanh Chau" userId="e9002a60-81dc-4527-8a42-155147688951" providerId="ADAL" clId="{082506CF-05F6-4634-B3DA-6712326A4328}" dt="2024-08-13T03:01:26.694" v="3805"/>
          <ac:spMkLst>
            <pc:docMk/>
            <pc:sldMk cId="3314947815" sldId="324"/>
            <ac:spMk id="12" creationId="{42211189-EB08-3AA1-E715-33A4199762B5}"/>
          </ac:spMkLst>
        </pc:spChg>
        <pc:spChg chg="mod">
          <ac:chgData name="Dat Thanh Chau" userId="e9002a60-81dc-4527-8a42-155147688951" providerId="ADAL" clId="{082506CF-05F6-4634-B3DA-6712326A4328}" dt="2024-07-30T07:53:53.452" v="3093" actId="1076"/>
          <ac:spMkLst>
            <pc:docMk/>
            <pc:sldMk cId="3314947815" sldId="324"/>
            <ac:spMk id="13" creationId="{061BD0FB-97ED-1A6D-D222-6D505A61686D}"/>
          </ac:spMkLst>
        </pc:spChg>
        <pc:picChg chg="add del mod">
          <ac:chgData name="Dat Thanh Chau" userId="e9002a60-81dc-4527-8a42-155147688951" providerId="ADAL" clId="{082506CF-05F6-4634-B3DA-6712326A4328}" dt="2024-07-30T07:54:54.413" v="3102" actId="478"/>
          <ac:picMkLst>
            <pc:docMk/>
            <pc:sldMk cId="3314947815" sldId="324"/>
            <ac:picMk id="3" creationId="{3E208552-8B3C-2158-570F-B20F0FC291CE}"/>
          </ac:picMkLst>
        </pc:picChg>
        <pc:picChg chg="add mod">
          <ac:chgData name="Dat Thanh Chau" userId="e9002a60-81dc-4527-8a42-155147688951" providerId="ADAL" clId="{082506CF-05F6-4634-B3DA-6712326A4328}" dt="2024-07-30T07:53:55.379" v="3094" actId="1076"/>
          <ac:picMkLst>
            <pc:docMk/>
            <pc:sldMk cId="3314947815" sldId="324"/>
            <ac:picMk id="1025" creationId="{8A579DAF-FF5A-F127-0AF7-4494C343E3FA}"/>
          </ac:picMkLst>
        </pc:picChg>
        <pc:picChg chg="add mod">
          <ac:chgData name="Dat Thanh Chau" userId="e9002a60-81dc-4527-8a42-155147688951" providerId="ADAL" clId="{082506CF-05F6-4634-B3DA-6712326A4328}" dt="2024-07-30T07:53:58.140" v="3095" actId="1076"/>
          <ac:picMkLst>
            <pc:docMk/>
            <pc:sldMk cId="3314947815" sldId="324"/>
            <ac:picMk id="1026" creationId="{DE0F3912-13F8-8A15-A5D1-BEDAACD91223}"/>
          </ac:picMkLst>
        </pc:picChg>
        <pc:picChg chg="del">
          <ac:chgData name="Dat Thanh Chau" userId="e9002a60-81dc-4527-8a42-155147688951" providerId="ADAL" clId="{082506CF-05F6-4634-B3DA-6712326A4328}" dt="2024-07-30T07:53:02.382" v="3048" actId="478"/>
          <ac:picMkLst>
            <pc:docMk/>
            <pc:sldMk cId="3314947815" sldId="324"/>
            <ac:picMk id="1028" creationId="{3A717DE2-E9AF-F74F-A65B-393F274B351F}"/>
          </ac:picMkLst>
        </pc:picChg>
      </pc:sldChg>
      <pc:sldChg chg="addSp delSp modSp add mod modNotesTx">
        <pc:chgData name="Dat Thanh Chau" userId="e9002a60-81dc-4527-8a42-155147688951" providerId="ADAL" clId="{082506CF-05F6-4634-B3DA-6712326A4328}" dt="2024-08-14T09:11:24.113" v="12683" actId="20577"/>
        <pc:sldMkLst>
          <pc:docMk/>
          <pc:sldMk cId="3993105235" sldId="325"/>
        </pc:sldMkLst>
        <pc:spChg chg="mod">
          <ac:chgData name="Dat Thanh Chau" userId="e9002a60-81dc-4527-8a42-155147688951" providerId="ADAL" clId="{082506CF-05F6-4634-B3DA-6712326A4328}" dt="2024-08-13T07:47:15.885" v="5407" actId="20577"/>
          <ac:spMkLst>
            <pc:docMk/>
            <pc:sldMk cId="3993105235" sldId="325"/>
            <ac:spMk id="2" creationId="{6FE549C1-26FA-2B2A-94B9-EEAB8F7FB06A}"/>
          </ac:spMkLst>
        </pc:spChg>
        <pc:spChg chg="mod">
          <ac:chgData name="Dat Thanh Chau" userId="e9002a60-81dc-4527-8a42-155147688951" providerId="ADAL" clId="{082506CF-05F6-4634-B3DA-6712326A4328}" dt="2024-08-14T09:11:24.113" v="12683" actId="20577"/>
          <ac:spMkLst>
            <pc:docMk/>
            <pc:sldMk cId="3993105235" sldId="325"/>
            <ac:spMk id="7" creationId="{C7954DF0-AB2A-64C7-AFAB-7A955D61CB92}"/>
          </ac:spMkLst>
        </pc:spChg>
        <pc:picChg chg="add mod">
          <ac:chgData name="Dat Thanh Chau" userId="e9002a60-81dc-4527-8a42-155147688951" providerId="ADAL" clId="{082506CF-05F6-4634-B3DA-6712326A4328}" dt="2024-08-13T06:05:22.326" v="4518" actId="1076"/>
          <ac:picMkLst>
            <pc:docMk/>
            <pc:sldMk cId="3993105235" sldId="325"/>
            <ac:picMk id="5" creationId="{20DD5DAA-D030-097E-CA26-69E15982B7E6}"/>
          </ac:picMkLst>
        </pc:picChg>
        <pc:picChg chg="del">
          <ac:chgData name="Dat Thanh Chau" userId="e9002a60-81dc-4527-8a42-155147688951" providerId="ADAL" clId="{082506CF-05F6-4634-B3DA-6712326A4328}" dt="2024-08-13T05:58:33.303" v="4427" actId="478"/>
          <ac:picMkLst>
            <pc:docMk/>
            <pc:sldMk cId="3993105235" sldId="325"/>
            <ac:picMk id="8" creationId="{5058EAC8-6A95-7460-EDE1-B29C4D22A582}"/>
          </ac:picMkLst>
        </pc:picChg>
      </pc:sldChg>
      <pc:sldChg chg="addSp delSp modSp add mod ord modNotesTx">
        <pc:chgData name="Dat Thanh Chau" userId="e9002a60-81dc-4527-8a42-155147688951" providerId="ADAL" clId="{082506CF-05F6-4634-B3DA-6712326A4328}" dt="2024-08-13T08:14:10.247" v="5509" actId="404"/>
        <pc:sldMkLst>
          <pc:docMk/>
          <pc:sldMk cId="2825269992" sldId="326"/>
        </pc:sldMkLst>
        <pc:spChg chg="mod">
          <ac:chgData name="Dat Thanh Chau" userId="e9002a60-81dc-4527-8a42-155147688951" providerId="ADAL" clId="{082506CF-05F6-4634-B3DA-6712326A4328}" dt="2024-08-13T07:46:57.051" v="5397" actId="20577"/>
          <ac:spMkLst>
            <pc:docMk/>
            <pc:sldMk cId="2825269992" sldId="326"/>
            <ac:spMk id="2" creationId="{6FE549C1-26FA-2B2A-94B9-EEAB8F7FB06A}"/>
          </ac:spMkLst>
        </pc:spChg>
        <pc:spChg chg="mod">
          <ac:chgData name="Dat Thanh Chau" userId="e9002a60-81dc-4527-8a42-155147688951" providerId="ADAL" clId="{082506CF-05F6-4634-B3DA-6712326A4328}" dt="2024-08-13T08:13:13.984" v="5499" actId="20577"/>
          <ac:spMkLst>
            <pc:docMk/>
            <pc:sldMk cId="2825269992" sldId="326"/>
            <ac:spMk id="7" creationId="{C7954DF0-AB2A-64C7-AFAB-7A955D61CB92}"/>
          </ac:spMkLst>
        </pc:spChg>
        <pc:spChg chg="add del">
          <ac:chgData name="Dat Thanh Chau" userId="e9002a60-81dc-4527-8a42-155147688951" providerId="ADAL" clId="{082506CF-05F6-4634-B3DA-6712326A4328}" dt="2024-08-13T06:17:14.649" v="4607" actId="22"/>
          <ac:spMkLst>
            <pc:docMk/>
            <pc:sldMk cId="2825269992" sldId="326"/>
            <ac:spMk id="9" creationId="{A17485F5-526F-65A8-0C3A-774E825DD1B9}"/>
          </ac:spMkLst>
        </pc:spChg>
        <pc:picChg chg="add del mod">
          <ac:chgData name="Dat Thanh Chau" userId="e9002a60-81dc-4527-8a42-155147688951" providerId="ADAL" clId="{082506CF-05F6-4634-B3DA-6712326A4328}" dt="2024-08-13T06:21:24.912" v="4628" actId="478"/>
          <ac:picMkLst>
            <pc:docMk/>
            <pc:sldMk cId="2825269992" sldId="326"/>
            <ac:picMk id="5" creationId="{C02764BB-8416-0C44-52CA-E6E8359EF6C3}"/>
          </ac:picMkLst>
        </pc:picChg>
        <pc:picChg chg="del mod">
          <ac:chgData name="Dat Thanh Chau" userId="e9002a60-81dc-4527-8a42-155147688951" providerId="ADAL" clId="{082506CF-05F6-4634-B3DA-6712326A4328}" dt="2024-08-13T06:15:35.870" v="4570" actId="478"/>
          <ac:picMkLst>
            <pc:docMk/>
            <pc:sldMk cId="2825269992" sldId="326"/>
            <ac:picMk id="8" creationId="{5058EAC8-6A95-7460-EDE1-B29C4D22A582}"/>
          </ac:picMkLst>
        </pc:picChg>
      </pc:sldChg>
      <pc:sldChg chg="new del">
        <pc:chgData name="Dat Thanh Chau" userId="e9002a60-81dc-4527-8a42-155147688951" providerId="ADAL" clId="{082506CF-05F6-4634-B3DA-6712326A4328}" dt="2024-08-13T06:22:21.610" v="4639" actId="680"/>
        <pc:sldMkLst>
          <pc:docMk/>
          <pc:sldMk cId="1550370309" sldId="327"/>
        </pc:sldMkLst>
      </pc:sldChg>
      <pc:sldChg chg="addSp delSp modSp add mod modNotesTx">
        <pc:chgData name="Dat Thanh Chau" userId="e9002a60-81dc-4527-8a42-155147688951" providerId="ADAL" clId="{082506CF-05F6-4634-B3DA-6712326A4328}" dt="2024-08-14T08:23:42.510" v="12163" actId="20577"/>
        <pc:sldMkLst>
          <pc:docMk/>
          <pc:sldMk cId="2907084334" sldId="327"/>
        </pc:sldMkLst>
        <pc:spChg chg="mod">
          <ac:chgData name="Dat Thanh Chau" userId="e9002a60-81dc-4527-8a42-155147688951" providerId="ADAL" clId="{082506CF-05F6-4634-B3DA-6712326A4328}" dt="2024-08-13T07:47:00.740" v="5399" actId="20577"/>
          <ac:spMkLst>
            <pc:docMk/>
            <pc:sldMk cId="2907084334" sldId="327"/>
            <ac:spMk id="2" creationId="{6FE549C1-26FA-2B2A-94B9-EEAB8F7FB06A}"/>
          </ac:spMkLst>
        </pc:spChg>
        <pc:spChg chg="mod">
          <ac:chgData name="Dat Thanh Chau" userId="e9002a60-81dc-4527-8a42-155147688951" providerId="ADAL" clId="{082506CF-05F6-4634-B3DA-6712326A4328}" dt="2024-08-14T08:23:37.021" v="12161" actId="2711"/>
          <ac:spMkLst>
            <pc:docMk/>
            <pc:sldMk cId="2907084334" sldId="327"/>
            <ac:spMk id="7" creationId="{C7954DF0-AB2A-64C7-AFAB-7A955D61CB92}"/>
          </ac:spMkLst>
        </pc:spChg>
        <pc:spChg chg="add mod">
          <ac:chgData name="Dat Thanh Chau" userId="e9002a60-81dc-4527-8a42-155147688951" providerId="ADAL" clId="{082506CF-05F6-4634-B3DA-6712326A4328}" dt="2024-08-13T06:31:50.786" v="4742" actId="1076"/>
          <ac:spMkLst>
            <pc:docMk/>
            <pc:sldMk cId="2907084334" sldId="327"/>
            <ac:spMk id="8" creationId="{09799592-7396-8E7F-1243-7E4B6E3F1FD7}"/>
          </ac:spMkLst>
        </pc:spChg>
        <pc:picChg chg="del">
          <ac:chgData name="Dat Thanh Chau" userId="e9002a60-81dc-4527-8a42-155147688951" providerId="ADAL" clId="{082506CF-05F6-4634-B3DA-6712326A4328}" dt="2024-08-13T06:23:08.509" v="4657" actId="478"/>
          <ac:picMkLst>
            <pc:docMk/>
            <pc:sldMk cId="2907084334" sldId="327"/>
            <ac:picMk id="5" creationId="{20DD5DAA-D030-097E-CA26-69E15982B7E6}"/>
          </ac:picMkLst>
        </pc:picChg>
        <pc:picChg chg="add mod">
          <ac:chgData name="Dat Thanh Chau" userId="e9002a60-81dc-4527-8a42-155147688951" providerId="ADAL" clId="{082506CF-05F6-4634-B3DA-6712326A4328}" dt="2024-08-13T06:30:51.785" v="4699" actId="1076"/>
          <ac:picMkLst>
            <pc:docMk/>
            <pc:sldMk cId="2907084334" sldId="327"/>
            <ac:picMk id="6" creationId="{1C1960B0-9EDD-0598-72C1-FF88528AB2DB}"/>
          </ac:picMkLst>
        </pc:picChg>
      </pc:sldChg>
      <pc:sldChg chg="addSp delSp modSp add mod ord modNotesTx">
        <pc:chgData name="Dat Thanh Chau" userId="e9002a60-81dc-4527-8a42-155147688951" providerId="ADAL" clId="{082506CF-05F6-4634-B3DA-6712326A4328}" dt="2024-08-14T08:59:48.094" v="12669" actId="114"/>
        <pc:sldMkLst>
          <pc:docMk/>
          <pc:sldMk cId="331527719" sldId="328"/>
        </pc:sldMkLst>
        <pc:spChg chg="mod">
          <ac:chgData name="Dat Thanh Chau" userId="e9002a60-81dc-4527-8a42-155147688951" providerId="ADAL" clId="{082506CF-05F6-4634-B3DA-6712326A4328}" dt="2024-08-13T07:46:53.834" v="5396" actId="20577"/>
          <ac:spMkLst>
            <pc:docMk/>
            <pc:sldMk cId="331527719" sldId="328"/>
            <ac:spMk id="2" creationId="{6FE549C1-26FA-2B2A-94B9-EEAB8F7FB06A}"/>
          </ac:spMkLst>
        </pc:spChg>
        <pc:spChg chg="mod">
          <ac:chgData name="Dat Thanh Chau" userId="e9002a60-81dc-4527-8a42-155147688951" providerId="ADAL" clId="{082506CF-05F6-4634-B3DA-6712326A4328}" dt="2024-08-14T08:59:48.094" v="12669" actId="114"/>
          <ac:spMkLst>
            <pc:docMk/>
            <pc:sldMk cId="331527719" sldId="328"/>
            <ac:spMk id="7" creationId="{C7954DF0-AB2A-64C7-AFAB-7A955D61CB92}"/>
          </ac:spMkLst>
        </pc:spChg>
        <pc:spChg chg="del">
          <ac:chgData name="Dat Thanh Chau" userId="e9002a60-81dc-4527-8a42-155147688951" providerId="ADAL" clId="{082506CF-05F6-4634-B3DA-6712326A4328}" dt="2024-08-13T06:38:19.695" v="4757" actId="478"/>
          <ac:spMkLst>
            <pc:docMk/>
            <pc:sldMk cId="331527719" sldId="328"/>
            <ac:spMk id="8" creationId="{09799592-7396-8E7F-1243-7E4B6E3F1FD7}"/>
          </ac:spMkLst>
        </pc:spChg>
        <pc:picChg chg="add del mod">
          <ac:chgData name="Dat Thanh Chau" userId="e9002a60-81dc-4527-8a42-155147688951" providerId="ADAL" clId="{082506CF-05F6-4634-B3DA-6712326A4328}" dt="2024-08-13T07:07:15.409" v="5048" actId="22"/>
          <ac:picMkLst>
            <pc:docMk/>
            <pc:sldMk cId="331527719" sldId="328"/>
            <ac:picMk id="5" creationId="{7CB0E632-1CF4-7EED-AD96-30377732A7C4}"/>
          </ac:picMkLst>
        </pc:picChg>
        <pc:picChg chg="del">
          <ac:chgData name="Dat Thanh Chau" userId="e9002a60-81dc-4527-8a42-155147688951" providerId="ADAL" clId="{082506CF-05F6-4634-B3DA-6712326A4328}" dt="2024-08-13T06:38:18.003" v="4756" actId="478"/>
          <ac:picMkLst>
            <pc:docMk/>
            <pc:sldMk cId="331527719" sldId="328"/>
            <ac:picMk id="6" creationId="{1C1960B0-9EDD-0598-72C1-FF88528AB2DB}"/>
          </ac:picMkLst>
        </pc:picChg>
        <pc:picChg chg="add mod">
          <ac:chgData name="Dat Thanh Chau" userId="e9002a60-81dc-4527-8a42-155147688951" providerId="ADAL" clId="{082506CF-05F6-4634-B3DA-6712326A4328}" dt="2024-08-14T07:53:41.723" v="11500" actId="1076"/>
          <ac:picMkLst>
            <pc:docMk/>
            <pc:sldMk cId="331527719" sldId="328"/>
            <ac:picMk id="10" creationId="{6408EEE3-EE00-E13D-BD9E-FBDD81586DA3}"/>
          </ac:picMkLst>
        </pc:picChg>
        <pc:picChg chg="add mod">
          <ac:chgData name="Dat Thanh Chau" userId="e9002a60-81dc-4527-8a42-155147688951" providerId="ADAL" clId="{082506CF-05F6-4634-B3DA-6712326A4328}" dt="2024-08-13T07:06:21.396" v="5042" actId="1076"/>
          <ac:picMkLst>
            <pc:docMk/>
            <pc:sldMk cId="331527719" sldId="328"/>
            <ac:picMk id="1026" creationId="{DFCD35DF-34CC-00F6-4116-EE50DF81FCCB}"/>
          </ac:picMkLst>
        </pc:picChg>
      </pc:sldChg>
      <pc:sldChg chg="addSp delSp modSp add mod modTransition modNotesTx">
        <pc:chgData name="Dat Thanh Chau" userId="e9002a60-81dc-4527-8a42-155147688951" providerId="ADAL" clId="{082506CF-05F6-4634-B3DA-6712326A4328}" dt="2024-08-13T08:12:47.809" v="5491" actId="1076"/>
        <pc:sldMkLst>
          <pc:docMk/>
          <pc:sldMk cId="194469844" sldId="329"/>
        </pc:sldMkLst>
        <pc:spChg chg="mod">
          <ac:chgData name="Dat Thanh Chau" userId="e9002a60-81dc-4527-8a42-155147688951" providerId="ADAL" clId="{082506CF-05F6-4634-B3DA-6712326A4328}" dt="2024-08-13T07:46:50.476" v="5394" actId="20577"/>
          <ac:spMkLst>
            <pc:docMk/>
            <pc:sldMk cId="194469844" sldId="329"/>
            <ac:spMk id="2" creationId="{6FE549C1-26FA-2B2A-94B9-EEAB8F7FB06A}"/>
          </ac:spMkLst>
        </pc:spChg>
        <pc:spChg chg="add mod">
          <ac:chgData name="Dat Thanh Chau" userId="e9002a60-81dc-4527-8a42-155147688951" providerId="ADAL" clId="{082506CF-05F6-4634-B3DA-6712326A4328}" dt="2024-08-13T07:15:00.213" v="5137"/>
          <ac:spMkLst>
            <pc:docMk/>
            <pc:sldMk cId="194469844" sldId="329"/>
            <ac:spMk id="4" creationId="{09A622E0-816E-A902-6806-F3F516BAE8BA}"/>
          </ac:spMkLst>
        </pc:spChg>
        <pc:spChg chg="del mod">
          <ac:chgData name="Dat Thanh Chau" userId="e9002a60-81dc-4527-8a42-155147688951" providerId="ADAL" clId="{082506CF-05F6-4634-B3DA-6712326A4328}" dt="2024-08-13T07:12:32.620" v="5076"/>
          <ac:spMkLst>
            <pc:docMk/>
            <pc:sldMk cId="194469844" sldId="329"/>
            <ac:spMk id="7" creationId="{C7954DF0-AB2A-64C7-AFAB-7A955D61CB92}"/>
          </ac:spMkLst>
        </pc:spChg>
        <pc:spChg chg="add mod">
          <ac:chgData name="Dat Thanh Chau" userId="e9002a60-81dc-4527-8a42-155147688951" providerId="ADAL" clId="{082506CF-05F6-4634-B3DA-6712326A4328}" dt="2024-08-13T08:12:47.809" v="5491" actId="1076"/>
          <ac:spMkLst>
            <pc:docMk/>
            <pc:sldMk cId="194469844" sldId="329"/>
            <ac:spMk id="25" creationId="{400DDE68-518F-6E67-8238-B62019F74AB2}"/>
          </ac:spMkLst>
        </pc:spChg>
        <pc:picChg chg="add del mod">
          <ac:chgData name="Dat Thanh Chau" userId="e9002a60-81dc-4527-8a42-155147688951" providerId="ADAL" clId="{082506CF-05F6-4634-B3DA-6712326A4328}" dt="2024-08-13T07:17:29.861" v="5141" actId="478"/>
          <ac:picMkLst>
            <pc:docMk/>
            <pc:sldMk cId="194469844" sldId="329"/>
            <ac:picMk id="6" creationId="{F53B9393-432D-EC43-5F0D-49159D16422D}"/>
          </ac:picMkLst>
        </pc:picChg>
        <pc:picChg chg="add mod">
          <ac:chgData name="Dat Thanh Chau" userId="e9002a60-81dc-4527-8a42-155147688951" providerId="ADAL" clId="{082506CF-05F6-4634-B3DA-6712326A4328}" dt="2024-08-13T07:19:11.914" v="5148" actId="1076"/>
          <ac:picMkLst>
            <pc:docMk/>
            <pc:sldMk cId="194469844" sldId="329"/>
            <ac:picMk id="9" creationId="{95B3191B-F5DE-97F4-EAA5-7C8F6A036981}"/>
          </ac:picMkLst>
        </pc:picChg>
        <pc:picChg chg="del">
          <ac:chgData name="Dat Thanh Chau" userId="e9002a60-81dc-4527-8a42-155147688951" providerId="ADAL" clId="{082506CF-05F6-4634-B3DA-6712326A4328}" dt="2024-08-13T07:12:59.165" v="5123" actId="478"/>
          <ac:picMkLst>
            <pc:docMk/>
            <pc:sldMk cId="194469844" sldId="329"/>
            <ac:picMk id="10" creationId="{6408EEE3-EE00-E13D-BD9E-FBDD81586DA3}"/>
          </ac:picMkLst>
        </pc:picChg>
        <pc:picChg chg="add mod">
          <ac:chgData name="Dat Thanh Chau" userId="e9002a60-81dc-4527-8a42-155147688951" providerId="ADAL" clId="{082506CF-05F6-4634-B3DA-6712326A4328}" dt="2024-08-13T07:24:43.859" v="5218" actId="1076"/>
          <ac:picMkLst>
            <pc:docMk/>
            <pc:sldMk cId="194469844" sldId="329"/>
            <ac:picMk id="12" creationId="{94579C26-8E4B-B711-F1C1-A503DEE99720}"/>
          </ac:picMkLst>
        </pc:picChg>
        <pc:picChg chg="add mod">
          <ac:chgData name="Dat Thanh Chau" userId="e9002a60-81dc-4527-8a42-155147688951" providerId="ADAL" clId="{082506CF-05F6-4634-B3DA-6712326A4328}" dt="2024-08-13T07:20:50.538" v="5167" actId="1076"/>
          <ac:picMkLst>
            <pc:docMk/>
            <pc:sldMk cId="194469844" sldId="329"/>
            <ac:picMk id="20" creationId="{7B54A3BA-22C4-6B2E-F79F-9EE4C4D28F92}"/>
          </ac:picMkLst>
        </pc:picChg>
        <pc:picChg chg="del">
          <ac:chgData name="Dat Thanh Chau" userId="e9002a60-81dc-4527-8a42-155147688951" providerId="ADAL" clId="{082506CF-05F6-4634-B3DA-6712326A4328}" dt="2024-08-13T07:12:57.739" v="5122" actId="478"/>
          <ac:picMkLst>
            <pc:docMk/>
            <pc:sldMk cId="194469844" sldId="329"/>
            <ac:picMk id="1026" creationId="{DFCD35DF-34CC-00F6-4116-EE50DF81FCCB}"/>
          </ac:picMkLst>
        </pc:picChg>
        <pc:cxnChg chg="add mod">
          <ac:chgData name="Dat Thanh Chau" userId="e9002a60-81dc-4527-8a42-155147688951" providerId="ADAL" clId="{082506CF-05F6-4634-B3DA-6712326A4328}" dt="2024-08-13T07:24:43.859" v="5218" actId="1076"/>
          <ac:cxnSpMkLst>
            <pc:docMk/>
            <pc:sldMk cId="194469844" sldId="329"/>
            <ac:cxnSpMk id="14" creationId="{E2BB4E64-4907-4785-2B75-96B23A76A479}"/>
          </ac:cxnSpMkLst>
        </pc:cxnChg>
        <pc:cxnChg chg="add mod">
          <ac:chgData name="Dat Thanh Chau" userId="e9002a60-81dc-4527-8a42-155147688951" providerId="ADAL" clId="{082506CF-05F6-4634-B3DA-6712326A4328}" dt="2024-08-13T07:21:03.907" v="5171" actId="14100"/>
          <ac:cxnSpMkLst>
            <pc:docMk/>
            <pc:sldMk cId="194469844" sldId="329"/>
            <ac:cxnSpMk id="22" creationId="{FFCDC8B5-84C5-FA67-15F2-34F3A80F50E6}"/>
          </ac:cxnSpMkLst>
        </pc:cxnChg>
      </pc:sldChg>
      <pc:sldChg chg="delSp add del mod">
        <pc:chgData name="Dat Thanh Chau" userId="e9002a60-81dc-4527-8a42-155147688951" providerId="ADAL" clId="{082506CF-05F6-4634-B3DA-6712326A4328}" dt="2024-08-13T07:44:23.724" v="5368" actId="47"/>
        <pc:sldMkLst>
          <pc:docMk/>
          <pc:sldMk cId="2832274289" sldId="330"/>
        </pc:sldMkLst>
        <pc:spChg chg="del">
          <ac:chgData name="Dat Thanh Chau" userId="e9002a60-81dc-4527-8a42-155147688951" providerId="ADAL" clId="{082506CF-05F6-4634-B3DA-6712326A4328}" dt="2024-08-13T07:42:27.230" v="5361" actId="478"/>
          <ac:spMkLst>
            <pc:docMk/>
            <pc:sldMk cId="2832274289" sldId="330"/>
            <ac:spMk id="16" creationId="{935BD6C0-3E8D-AE31-1DC6-73DA0E0E3EFB}"/>
          </ac:spMkLst>
        </pc:spChg>
        <pc:picChg chg="del">
          <ac:chgData name="Dat Thanh Chau" userId="e9002a60-81dc-4527-8a42-155147688951" providerId="ADAL" clId="{082506CF-05F6-4634-B3DA-6712326A4328}" dt="2024-08-13T07:42:24.810" v="5360" actId="478"/>
          <ac:picMkLst>
            <pc:docMk/>
            <pc:sldMk cId="2832274289" sldId="330"/>
            <ac:picMk id="4" creationId="{AF6B2E35-B0AB-E998-6D0E-7B4B71B9CBC3}"/>
          </ac:picMkLst>
        </pc:picChg>
      </pc:sldChg>
      <pc:sldChg chg="modSp add mod modNotesTx">
        <pc:chgData name="Dat Thanh Chau" userId="e9002a60-81dc-4527-8a42-155147688951" providerId="ADAL" clId="{082506CF-05F6-4634-B3DA-6712326A4328}" dt="2024-08-14T08:41:46.923" v="12449" actId="20577"/>
        <pc:sldMkLst>
          <pc:docMk/>
          <pc:sldMk cId="3681029867" sldId="331"/>
        </pc:sldMkLst>
        <pc:spChg chg="mod">
          <ac:chgData name="Dat Thanh Chau" userId="e9002a60-81dc-4527-8a42-155147688951" providerId="ADAL" clId="{082506CF-05F6-4634-B3DA-6712326A4328}" dt="2024-08-14T08:40:41.528" v="12320" actId="20577"/>
          <ac:spMkLst>
            <pc:docMk/>
            <pc:sldMk cId="3681029867" sldId="331"/>
            <ac:spMk id="8" creationId="{1811D539-DDE2-AF1D-AC62-65FF3ACF657C}"/>
          </ac:spMkLst>
        </pc:spChg>
        <pc:spChg chg="mod">
          <ac:chgData name="Dat Thanh Chau" userId="e9002a60-81dc-4527-8a42-155147688951" providerId="ADAL" clId="{082506CF-05F6-4634-B3DA-6712326A4328}" dt="2024-08-14T07:23:00.541" v="10356" actId="20577"/>
          <ac:spMkLst>
            <pc:docMk/>
            <pc:sldMk cId="3681029867" sldId="331"/>
            <ac:spMk id="16" creationId="{935BD6C0-3E8D-AE31-1DC6-73DA0E0E3EFB}"/>
          </ac:spMkLst>
        </pc:spChg>
      </pc:sldChg>
      <pc:sldChg chg="add del">
        <pc:chgData name="Dat Thanh Chau" userId="e9002a60-81dc-4527-8a42-155147688951" providerId="ADAL" clId="{082506CF-05F6-4634-B3DA-6712326A4328}" dt="2024-08-13T08:11:56.875" v="5467" actId="47"/>
        <pc:sldMkLst>
          <pc:docMk/>
          <pc:sldMk cId="3937024401" sldId="332"/>
        </pc:sldMkLst>
      </pc:sldChg>
      <pc:sldChg chg="addSp delSp modSp add del mod ord">
        <pc:chgData name="Dat Thanh Chau" userId="e9002a60-81dc-4527-8a42-155147688951" providerId="ADAL" clId="{082506CF-05F6-4634-B3DA-6712326A4328}" dt="2024-08-13T08:38:05.659" v="5905" actId="47"/>
        <pc:sldMkLst>
          <pc:docMk/>
          <pc:sldMk cId="4200774465" sldId="332"/>
        </pc:sldMkLst>
        <pc:spChg chg="add mod">
          <ac:chgData name="Dat Thanh Chau" userId="e9002a60-81dc-4527-8a42-155147688951" providerId="ADAL" clId="{082506CF-05F6-4634-B3DA-6712326A4328}" dt="2024-08-13T08:24:05.651" v="5610"/>
          <ac:spMkLst>
            <pc:docMk/>
            <pc:sldMk cId="4200774465" sldId="332"/>
            <ac:spMk id="3" creationId="{57654A44-5F9D-ACCC-017A-12F57FC6D434}"/>
          </ac:spMkLst>
        </pc:spChg>
        <pc:spChg chg="add mod">
          <ac:chgData name="Dat Thanh Chau" userId="e9002a60-81dc-4527-8a42-155147688951" providerId="ADAL" clId="{082506CF-05F6-4634-B3DA-6712326A4328}" dt="2024-08-13T08:35:36.453" v="5853" actId="20577"/>
          <ac:spMkLst>
            <pc:docMk/>
            <pc:sldMk cId="4200774465" sldId="332"/>
            <ac:spMk id="7" creationId="{73CCA6E3-C34F-2282-83D8-81C96F4059B5}"/>
          </ac:spMkLst>
        </pc:spChg>
        <pc:spChg chg="del">
          <ac:chgData name="Dat Thanh Chau" userId="e9002a60-81dc-4527-8a42-155147688951" providerId="ADAL" clId="{082506CF-05F6-4634-B3DA-6712326A4328}" dt="2024-08-13T08:24:05.409" v="5609" actId="478"/>
          <ac:spMkLst>
            <pc:docMk/>
            <pc:sldMk cId="4200774465" sldId="332"/>
            <ac:spMk id="8" creationId="{1811D539-DDE2-AF1D-AC62-65FF3ACF657C}"/>
          </ac:spMkLst>
        </pc:spChg>
        <pc:spChg chg="del mod">
          <ac:chgData name="Dat Thanh Chau" userId="e9002a60-81dc-4527-8a42-155147688951" providerId="ADAL" clId="{082506CF-05F6-4634-B3DA-6712326A4328}" dt="2024-08-13T08:23:57.994" v="5607" actId="478"/>
          <ac:spMkLst>
            <pc:docMk/>
            <pc:sldMk cId="4200774465" sldId="332"/>
            <ac:spMk id="16" creationId="{935BD6C0-3E8D-AE31-1DC6-73DA0E0E3EFB}"/>
          </ac:spMkLst>
        </pc:spChg>
        <pc:picChg chg="del">
          <ac:chgData name="Dat Thanh Chau" userId="e9002a60-81dc-4527-8a42-155147688951" providerId="ADAL" clId="{082506CF-05F6-4634-B3DA-6712326A4328}" dt="2024-08-13T08:23:58.594" v="5608" actId="478"/>
          <ac:picMkLst>
            <pc:docMk/>
            <pc:sldMk cId="4200774465" sldId="332"/>
            <ac:picMk id="4" creationId="{AF6B2E35-B0AB-E998-6D0E-7B4B71B9CBC3}"/>
          </ac:picMkLst>
        </pc:picChg>
        <pc:picChg chg="add mod">
          <ac:chgData name="Dat Thanh Chau" userId="e9002a60-81dc-4527-8a42-155147688951" providerId="ADAL" clId="{082506CF-05F6-4634-B3DA-6712326A4328}" dt="2024-08-13T08:34:26.999" v="5765" actId="1076"/>
          <ac:picMkLst>
            <pc:docMk/>
            <pc:sldMk cId="4200774465" sldId="332"/>
            <ac:picMk id="6" creationId="{66BCAD39-71A9-C336-3282-906B23A28611}"/>
          </ac:picMkLst>
        </pc:picChg>
      </pc:sldChg>
      <pc:sldChg chg="addSp modSp add mod ord">
        <pc:chgData name="Dat Thanh Chau" userId="e9002a60-81dc-4527-8a42-155147688951" providerId="ADAL" clId="{082506CF-05F6-4634-B3DA-6712326A4328}" dt="2024-08-14T07:18:21.003" v="10145" actId="20577"/>
        <pc:sldMkLst>
          <pc:docMk/>
          <pc:sldMk cId="699171424" sldId="333"/>
        </pc:sldMkLst>
        <pc:spChg chg="mod">
          <ac:chgData name="Dat Thanh Chau" userId="e9002a60-81dc-4527-8a42-155147688951" providerId="ADAL" clId="{082506CF-05F6-4634-B3DA-6712326A4328}" dt="2024-08-14T07:18:21.003" v="10145" actId="20577"/>
          <ac:spMkLst>
            <pc:docMk/>
            <pc:sldMk cId="699171424" sldId="333"/>
            <ac:spMk id="3" creationId="{57654A44-5F9D-ACCC-017A-12F57FC6D434}"/>
          </ac:spMkLst>
        </pc:spChg>
        <pc:spChg chg="mod">
          <ac:chgData name="Dat Thanh Chau" userId="e9002a60-81dc-4527-8a42-155147688951" providerId="ADAL" clId="{082506CF-05F6-4634-B3DA-6712326A4328}" dt="2024-08-14T06:39:56.788" v="9818"/>
          <ac:spMkLst>
            <pc:docMk/>
            <pc:sldMk cId="699171424" sldId="333"/>
            <ac:spMk id="7" creationId="{73CCA6E3-C34F-2282-83D8-81C96F4059B5}"/>
          </ac:spMkLst>
        </pc:spChg>
        <pc:spChg chg="add mod">
          <ac:chgData name="Dat Thanh Chau" userId="e9002a60-81dc-4527-8a42-155147688951" providerId="ADAL" clId="{082506CF-05F6-4634-B3DA-6712326A4328}" dt="2024-08-14T06:40:28.272" v="9822" actId="1076"/>
          <ac:spMkLst>
            <pc:docMk/>
            <pc:sldMk cId="699171424" sldId="333"/>
            <ac:spMk id="8" creationId="{78F06965-1407-3D8E-674D-B60DAF21FA98}"/>
          </ac:spMkLst>
        </pc:spChg>
        <pc:picChg chg="add mod">
          <ac:chgData name="Dat Thanh Chau" userId="e9002a60-81dc-4527-8a42-155147688951" providerId="ADAL" clId="{082506CF-05F6-4634-B3DA-6712326A4328}" dt="2024-08-14T06:40:05.807" v="9820" actId="14100"/>
          <ac:picMkLst>
            <pc:docMk/>
            <pc:sldMk cId="699171424" sldId="333"/>
            <ac:picMk id="5" creationId="{8C653D38-6422-86CE-BAFF-E36857DE34F3}"/>
          </ac:picMkLst>
        </pc:picChg>
        <pc:picChg chg="mod">
          <ac:chgData name="Dat Thanh Chau" userId="e9002a60-81dc-4527-8a42-155147688951" providerId="ADAL" clId="{082506CF-05F6-4634-B3DA-6712326A4328}" dt="2024-08-14T06:30:26.251" v="9736" actId="1076"/>
          <ac:picMkLst>
            <pc:docMk/>
            <pc:sldMk cId="699171424" sldId="333"/>
            <ac:picMk id="6" creationId="{66BCAD39-71A9-C336-3282-906B23A28611}"/>
          </ac:picMkLst>
        </pc:picChg>
      </pc:sldChg>
      <pc:sldChg chg="addSp delSp modSp add mod modTransition modAnim modNotesTx">
        <pc:chgData name="Dat Thanh Chau" userId="e9002a60-81dc-4527-8a42-155147688951" providerId="ADAL" clId="{082506CF-05F6-4634-B3DA-6712326A4328}" dt="2024-08-14T07:21:26.276" v="10242" actId="20577"/>
        <pc:sldMkLst>
          <pc:docMk/>
          <pc:sldMk cId="1763612208" sldId="334"/>
        </pc:sldMkLst>
        <pc:spChg chg="mod">
          <ac:chgData name="Dat Thanh Chau" userId="e9002a60-81dc-4527-8a42-155147688951" providerId="ADAL" clId="{082506CF-05F6-4634-B3DA-6712326A4328}" dt="2024-08-14T07:21:26.276" v="10242" actId="20577"/>
          <ac:spMkLst>
            <pc:docMk/>
            <pc:sldMk cId="1763612208" sldId="334"/>
            <ac:spMk id="3" creationId="{57654A44-5F9D-ACCC-017A-12F57FC6D434}"/>
          </ac:spMkLst>
        </pc:spChg>
        <pc:spChg chg="mod">
          <ac:chgData name="Dat Thanh Chau" userId="e9002a60-81dc-4527-8a42-155147688951" providerId="ADAL" clId="{082506CF-05F6-4634-B3DA-6712326A4328}" dt="2024-08-13T08:55:42.727" v="6701" actId="20577"/>
          <ac:spMkLst>
            <pc:docMk/>
            <pc:sldMk cId="1763612208" sldId="334"/>
            <ac:spMk id="7" creationId="{73CCA6E3-C34F-2282-83D8-81C96F4059B5}"/>
          </ac:spMkLst>
        </pc:spChg>
        <pc:spChg chg="add mod">
          <ac:chgData name="Dat Thanh Chau" userId="e9002a60-81dc-4527-8a42-155147688951" providerId="ADAL" clId="{082506CF-05F6-4634-B3DA-6712326A4328}" dt="2024-08-13T08:57:45.634" v="6741" actId="688"/>
          <ac:spMkLst>
            <pc:docMk/>
            <pc:sldMk cId="1763612208" sldId="334"/>
            <ac:spMk id="13" creationId="{4355D562-7027-2E98-D88B-F1215999C763}"/>
          </ac:spMkLst>
        </pc:spChg>
        <pc:picChg chg="add del mod">
          <ac:chgData name="Dat Thanh Chau" userId="e9002a60-81dc-4527-8a42-155147688951" providerId="ADAL" clId="{082506CF-05F6-4634-B3DA-6712326A4328}" dt="2024-08-13T08:54:59.337" v="6693" actId="478"/>
          <ac:picMkLst>
            <pc:docMk/>
            <pc:sldMk cId="1763612208" sldId="334"/>
            <ac:picMk id="4" creationId="{B8B1A698-7DF6-FCCA-6C2D-1383F02AF86D}"/>
          </ac:picMkLst>
        </pc:picChg>
        <pc:picChg chg="add mod">
          <ac:chgData name="Dat Thanh Chau" userId="e9002a60-81dc-4527-8a42-155147688951" providerId="ADAL" clId="{082506CF-05F6-4634-B3DA-6712326A4328}" dt="2024-08-13T08:56:21.395" v="6708" actId="1076"/>
          <ac:picMkLst>
            <pc:docMk/>
            <pc:sldMk cId="1763612208" sldId="334"/>
            <ac:picMk id="5" creationId="{CB6F3AA1-1B22-1D20-7D6B-2922751CBFFE}"/>
          </ac:picMkLst>
        </pc:picChg>
        <pc:picChg chg="del">
          <ac:chgData name="Dat Thanh Chau" userId="e9002a60-81dc-4527-8a42-155147688951" providerId="ADAL" clId="{082506CF-05F6-4634-B3DA-6712326A4328}" dt="2024-08-13T08:39:28.339" v="5938" actId="478"/>
          <ac:picMkLst>
            <pc:docMk/>
            <pc:sldMk cId="1763612208" sldId="334"/>
            <ac:picMk id="6" creationId="{66BCAD39-71A9-C336-3282-906B23A28611}"/>
          </ac:picMkLst>
        </pc:picChg>
        <pc:cxnChg chg="add del mod">
          <ac:chgData name="Dat Thanh Chau" userId="e9002a60-81dc-4527-8a42-155147688951" providerId="ADAL" clId="{082506CF-05F6-4634-B3DA-6712326A4328}" dt="2024-08-13T08:56:16.645" v="6707" actId="11529"/>
          <ac:cxnSpMkLst>
            <pc:docMk/>
            <pc:sldMk cId="1763612208" sldId="334"/>
            <ac:cxnSpMk id="9" creationId="{3B950887-7E2B-2261-D7CE-949FA18A89C5}"/>
          </ac:cxnSpMkLst>
        </pc:cxnChg>
        <pc:cxnChg chg="add mod">
          <ac:chgData name="Dat Thanh Chau" userId="e9002a60-81dc-4527-8a42-155147688951" providerId="ADAL" clId="{082506CF-05F6-4634-B3DA-6712326A4328}" dt="2024-08-13T08:56:34.547" v="6710" actId="14100"/>
          <ac:cxnSpMkLst>
            <pc:docMk/>
            <pc:sldMk cId="1763612208" sldId="334"/>
            <ac:cxnSpMk id="11" creationId="{89C30986-E778-EB11-A284-620C3FCBC9EE}"/>
          </ac:cxnSpMkLst>
        </pc:cxnChg>
      </pc:sldChg>
      <pc:sldChg chg="addSp delSp modSp add mod ord">
        <pc:chgData name="Dat Thanh Chau" userId="e9002a60-81dc-4527-8a42-155147688951" providerId="ADAL" clId="{082506CF-05F6-4634-B3DA-6712326A4328}" dt="2024-08-14T08:48:47.772" v="12576" actId="1076"/>
        <pc:sldMkLst>
          <pc:docMk/>
          <pc:sldMk cId="2395237342" sldId="335"/>
        </pc:sldMkLst>
        <pc:spChg chg="del">
          <ac:chgData name="Dat Thanh Chau" userId="e9002a60-81dc-4527-8a42-155147688951" providerId="ADAL" clId="{082506CF-05F6-4634-B3DA-6712326A4328}" dt="2024-08-13T08:59:12.503" v="6749" actId="478"/>
          <ac:spMkLst>
            <pc:docMk/>
            <pc:sldMk cId="2395237342" sldId="335"/>
            <ac:spMk id="3" creationId="{57654A44-5F9D-ACCC-017A-12F57FC6D434}"/>
          </ac:spMkLst>
        </pc:spChg>
        <pc:spChg chg="add mod">
          <ac:chgData name="Dat Thanh Chau" userId="e9002a60-81dc-4527-8a42-155147688951" providerId="ADAL" clId="{082506CF-05F6-4634-B3DA-6712326A4328}" dt="2024-08-14T07:18:29.853" v="10155"/>
          <ac:spMkLst>
            <pc:docMk/>
            <pc:sldMk cId="2395237342" sldId="335"/>
            <ac:spMk id="4" creationId="{F4452C31-21E2-4057-E928-B7683DA78DA8}"/>
          </ac:spMkLst>
        </pc:spChg>
        <pc:spChg chg="mod">
          <ac:chgData name="Dat Thanh Chau" userId="e9002a60-81dc-4527-8a42-155147688951" providerId="ADAL" clId="{082506CF-05F6-4634-B3DA-6712326A4328}" dt="2024-08-13T09:07:39.883" v="6795" actId="1076"/>
          <ac:spMkLst>
            <pc:docMk/>
            <pc:sldMk cId="2395237342" sldId="335"/>
            <ac:spMk id="7" creationId="{73CCA6E3-C34F-2282-83D8-81C96F4059B5}"/>
          </ac:spMkLst>
        </pc:spChg>
        <pc:spChg chg="add mod">
          <ac:chgData name="Dat Thanh Chau" userId="e9002a60-81dc-4527-8a42-155147688951" providerId="ADAL" clId="{082506CF-05F6-4634-B3DA-6712326A4328}" dt="2024-08-13T09:07:39.883" v="6795" actId="1076"/>
          <ac:spMkLst>
            <pc:docMk/>
            <pc:sldMk cId="2395237342" sldId="335"/>
            <ac:spMk id="9" creationId="{4D59C649-91E6-BB9C-C94E-3E129D118A53}"/>
          </ac:spMkLst>
        </pc:spChg>
        <pc:picChg chg="del mod">
          <ac:chgData name="Dat Thanh Chau" userId="e9002a60-81dc-4527-8a42-155147688951" providerId="ADAL" clId="{082506CF-05F6-4634-B3DA-6712326A4328}" dt="2024-08-13T09:02:23.740" v="6752" actId="478"/>
          <ac:picMkLst>
            <pc:docMk/>
            <pc:sldMk cId="2395237342" sldId="335"/>
            <ac:picMk id="6" creationId="{66BCAD39-71A9-C336-3282-906B23A28611}"/>
          </ac:picMkLst>
        </pc:picChg>
        <pc:picChg chg="add mod">
          <ac:chgData name="Dat Thanh Chau" userId="e9002a60-81dc-4527-8a42-155147688951" providerId="ADAL" clId="{082506CF-05F6-4634-B3DA-6712326A4328}" dt="2024-08-14T08:48:43.658" v="12574" actId="1076"/>
          <ac:picMkLst>
            <pc:docMk/>
            <pc:sldMk cId="2395237342" sldId="335"/>
            <ac:picMk id="8" creationId="{E170D4C1-9FE7-64AF-32A9-A41D5E979613}"/>
          </ac:picMkLst>
        </pc:picChg>
        <pc:picChg chg="add del mod">
          <ac:chgData name="Dat Thanh Chau" userId="e9002a60-81dc-4527-8a42-155147688951" providerId="ADAL" clId="{082506CF-05F6-4634-B3DA-6712326A4328}" dt="2024-08-13T09:03:42.201" v="6770" actId="478"/>
          <ac:picMkLst>
            <pc:docMk/>
            <pc:sldMk cId="2395237342" sldId="335"/>
            <ac:picMk id="10" creationId="{872B65A3-38EF-3696-ADFF-E24ED228CEF5}"/>
          </ac:picMkLst>
        </pc:picChg>
        <pc:picChg chg="add mod">
          <ac:chgData name="Dat Thanh Chau" userId="e9002a60-81dc-4527-8a42-155147688951" providerId="ADAL" clId="{082506CF-05F6-4634-B3DA-6712326A4328}" dt="2024-08-14T08:48:47.772" v="12576" actId="1076"/>
          <ac:picMkLst>
            <pc:docMk/>
            <pc:sldMk cId="2395237342" sldId="335"/>
            <ac:picMk id="12" creationId="{487E1E9B-81CD-622F-AAF4-E4A685413C6A}"/>
          </ac:picMkLst>
        </pc:picChg>
      </pc:sldChg>
      <pc:sldChg chg="addSp delSp modSp add mod">
        <pc:chgData name="Dat Thanh Chau" userId="e9002a60-81dc-4527-8a42-155147688951" providerId="ADAL" clId="{082506CF-05F6-4634-B3DA-6712326A4328}" dt="2024-08-14T07:18:33.572" v="10160"/>
        <pc:sldMkLst>
          <pc:docMk/>
          <pc:sldMk cId="1719066364" sldId="336"/>
        </pc:sldMkLst>
        <pc:spChg chg="mod">
          <ac:chgData name="Dat Thanh Chau" userId="e9002a60-81dc-4527-8a42-155147688951" providerId="ADAL" clId="{082506CF-05F6-4634-B3DA-6712326A4328}" dt="2024-08-14T07:18:33.572" v="10160"/>
          <ac:spMkLst>
            <pc:docMk/>
            <pc:sldMk cId="1719066364" sldId="336"/>
            <ac:spMk id="4" creationId="{F4452C31-21E2-4057-E928-B7683DA78DA8}"/>
          </ac:spMkLst>
        </pc:spChg>
        <pc:spChg chg="mod">
          <ac:chgData name="Dat Thanh Chau" userId="e9002a60-81dc-4527-8a42-155147688951" providerId="ADAL" clId="{082506CF-05F6-4634-B3DA-6712326A4328}" dt="2024-08-13T09:10:27.746" v="6816" actId="14100"/>
          <ac:spMkLst>
            <pc:docMk/>
            <pc:sldMk cId="1719066364" sldId="336"/>
            <ac:spMk id="7" creationId="{73CCA6E3-C34F-2282-83D8-81C96F4059B5}"/>
          </ac:spMkLst>
        </pc:spChg>
        <pc:spChg chg="del">
          <ac:chgData name="Dat Thanh Chau" userId="e9002a60-81dc-4527-8a42-155147688951" providerId="ADAL" clId="{082506CF-05F6-4634-B3DA-6712326A4328}" dt="2024-08-13T09:10:22.417" v="6815" actId="478"/>
          <ac:spMkLst>
            <pc:docMk/>
            <pc:sldMk cId="1719066364" sldId="336"/>
            <ac:spMk id="9" creationId="{4D59C649-91E6-BB9C-C94E-3E129D118A53}"/>
          </ac:spMkLst>
        </pc:spChg>
        <pc:picChg chg="add mod">
          <ac:chgData name="Dat Thanh Chau" userId="e9002a60-81dc-4527-8a42-155147688951" providerId="ADAL" clId="{082506CF-05F6-4634-B3DA-6712326A4328}" dt="2024-08-13T09:10:30.762" v="6817" actId="1076"/>
          <ac:picMkLst>
            <pc:docMk/>
            <pc:sldMk cId="1719066364" sldId="336"/>
            <ac:picMk id="5" creationId="{9CAC9EAA-68AA-886B-1CAC-65EAD6EA1037}"/>
          </ac:picMkLst>
        </pc:picChg>
        <pc:picChg chg="del mod">
          <ac:chgData name="Dat Thanh Chau" userId="e9002a60-81dc-4527-8a42-155147688951" providerId="ADAL" clId="{082506CF-05F6-4634-B3DA-6712326A4328}" dt="2024-08-13T09:08:50.870" v="6806" actId="478"/>
          <ac:picMkLst>
            <pc:docMk/>
            <pc:sldMk cId="1719066364" sldId="336"/>
            <ac:picMk id="8" creationId="{E170D4C1-9FE7-64AF-32A9-A41D5E979613}"/>
          </ac:picMkLst>
        </pc:picChg>
        <pc:picChg chg="del">
          <ac:chgData name="Dat Thanh Chau" userId="e9002a60-81dc-4527-8a42-155147688951" providerId="ADAL" clId="{082506CF-05F6-4634-B3DA-6712326A4328}" dt="2024-08-13T09:10:20.110" v="6814" actId="478"/>
          <ac:picMkLst>
            <pc:docMk/>
            <pc:sldMk cId="1719066364" sldId="336"/>
            <ac:picMk id="12" creationId="{487E1E9B-81CD-622F-AAF4-E4A685413C6A}"/>
          </ac:picMkLst>
        </pc:picChg>
      </pc:sldChg>
      <pc:sldChg chg="addSp delSp modSp add mod modTransition addAnim delAnim modAnim">
        <pc:chgData name="Dat Thanh Chau" userId="e9002a60-81dc-4527-8a42-155147688951" providerId="ADAL" clId="{082506CF-05F6-4634-B3DA-6712326A4328}" dt="2024-08-14T07:18:38.091" v="10165"/>
        <pc:sldMkLst>
          <pc:docMk/>
          <pc:sldMk cId="3562614899" sldId="337"/>
        </pc:sldMkLst>
        <pc:spChg chg="mod">
          <ac:chgData name="Dat Thanh Chau" userId="e9002a60-81dc-4527-8a42-155147688951" providerId="ADAL" clId="{082506CF-05F6-4634-B3DA-6712326A4328}" dt="2024-08-14T07:18:38.091" v="10165"/>
          <ac:spMkLst>
            <pc:docMk/>
            <pc:sldMk cId="3562614899" sldId="337"/>
            <ac:spMk id="4" creationId="{F4452C31-21E2-4057-E928-B7683DA78DA8}"/>
          </ac:spMkLst>
        </pc:spChg>
        <pc:spChg chg="mod">
          <ac:chgData name="Dat Thanh Chau" userId="e9002a60-81dc-4527-8a42-155147688951" providerId="ADAL" clId="{082506CF-05F6-4634-B3DA-6712326A4328}" dt="2024-08-13T09:15:51.055" v="6823" actId="1076"/>
          <ac:spMkLst>
            <pc:docMk/>
            <pc:sldMk cId="3562614899" sldId="337"/>
            <ac:spMk id="7" creationId="{73CCA6E3-C34F-2282-83D8-81C96F4059B5}"/>
          </ac:spMkLst>
        </pc:spChg>
        <pc:spChg chg="add mod">
          <ac:chgData name="Dat Thanh Chau" userId="e9002a60-81dc-4527-8a42-155147688951" providerId="ADAL" clId="{082506CF-05F6-4634-B3DA-6712326A4328}" dt="2024-08-13T09:27:48.511" v="6975" actId="1076"/>
          <ac:spMkLst>
            <pc:docMk/>
            <pc:sldMk cId="3562614899" sldId="337"/>
            <ac:spMk id="10" creationId="{A18691B3-1105-269B-F11D-22EF7AC6493C}"/>
          </ac:spMkLst>
        </pc:spChg>
        <pc:spChg chg="add">
          <ac:chgData name="Dat Thanh Chau" userId="e9002a60-81dc-4527-8a42-155147688951" providerId="ADAL" clId="{082506CF-05F6-4634-B3DA-6712326A4328}" dt="2024-08-13T09:24:16.283" v="6907"/>
          <ac:spMkLst>
            <pc:docMk/>
            <pc:sldMk cId="3562614899" sldId="337"/>
            <ac:spMk id="15" creationId="{3FA11D61-12E9-BDC1-3A49-8CC31A0AC905}"/>
          </ac:spMkLst>
        </pc:spChg>
        <pc:spChg chg="add del mod">
          <ac:chgData name="Dat Thanh Chau" userId="e9002a60-81dc-4527-8a42-155147688951" providerId="ADAL" clId="{082506CF-05F6-4634-B3DA-6712326A4328}" dt="2024-08-13T09:24:32.873" v="6914"/>
          <ac:spMkLst>
            <pc:docMk/>
            <pc:sldMk cId="3562614899" sldId="337"/>
            <ac:spMk id="17" creationId="{F0C6D5DB-710A-58C3-50FD-0CEBB2789D26}"/>
          </ac:spMkLst>
        </pc:spChg>
        <pc:spChg chg="add mod">
          <ac:chgData name="Dat Thanh Chau" userId="e9002a60-81dc-4527-8a42-155147688951" providerId="ADAL" clId="{082506CF-05F6-4634-B3DA-6712326A4328}" dt="2024-08-13T09:28:01.301" v="6976" actId="12"/>
          <ac:spMkLst>
            <pc:docMk/>
            <pc:sldMk cId="3562614899" sldId="337"/>
            <ac:spMk id="18" creationId="{48E53EB4-32A2-75DD-6F49-A2F93BB22DA3}"/>
          </ac:spMkLst>
        </pc:spChg>
        <pc:spChg chg="add mod">
          <ac:chgData name="Dat Thanh Chau" userId="e9002a60-81dc-4527-8a42-155147688951" providerId="ADAL" clId="{082506CF-05F6-4634-B3DA-6712326A4328}" dt="2024-08-13T09:28:04.406" v="6977" actId="12"/>
          <ac:spMkLst>
            <pc:docMk/>
            <pc:sldMk cId="3562614899" sldId="337"/>
            <ac:spMk id="19" creationId="{FF1A67CC-2B32-10EA-3AD0-399FFF8F417E}"/>
          </ac:spMkLst>
        </pc:spChg>
        <pc:spChg chg="add mod">
          <ac:chgData name="Dat Thanh Chau" userId="e9002a60-81dc-4527-8a42-155147688951" providerId="ADAL" clId="{082506CF-05F6-4634-B3DA-6712326A4328}" dt="2024-08-13T09:28:10.121" v="6978" actId="12"/>
          <ac:spMkLst>
            <pc:docMk/>
            <pc:sldMk cId="3562614899" sldId="337"/>
            <ac:spMk id="20" creationId="{92448B68-8412-C455-8473-9C57131A886B}"/>
          </ac:spMkLst>
        </pc:spChg>
        <pc:spChg chg="add del mod">
          <ac:chgData name="Dat Thanh Chau" userId="e9002a60-81dc-4527-8a42-155147688951" providerId="ADAL" clId="{082506CF-05F6-4634-B3DA-6712326A4328}" dt="2024-08-14T06:47:08.566" v="9870" actId="478"/>
          <ac:spMkLst>
            <pc:docMk/>
            <pc:sldMk cId="3562614899" sldId="337"/>
            <ac:spMk id="21" creationId="{43C89457-EBEA-FD07-CDF2-0C67ACA47269}"/>
          </ac:spMkLst>
        </pc:spChg>
        <pc:picChg chg="del mod">
          <ac:chgData name="Dat Thanh Chau" userId="e9002a60-81dc-4527-8a42-155147688951" providerId="ADAL" clId="{082506CF-05F6-4634-B3DA-6712326A4328}" dt="2024-08-13T09:15:48.111" v="6822" actId="478"/>
          <ac:picMkLst>
            <pc:docMk/>
            <pc:sldMk cId="3562614899" sldId="337"/>
            <ac:picMk id="5" creationId="{9CAC9EAA-68AA-886B-1CAC-65EAD6EA1037}"/>
          </ac:picMkLst>
        </pc:picChg>
        <pc:picChg chg="add mod">
          <ac:chgData name="Dat Thanh Chau" userId="e9002a60-81dc-4527-8a42-155147688951" providerId="ADAL" clId="{082506CF-05F6-4634-B3DA-6712326A4328}" dt="2024-08-13T09:20:53.035" v="6843" actId="14100"/>
          <ac:picMkLst>
            <pc:docMk/>
            <pc:sldMk cId="3562614899" sldId="337"/>
            <ac:picMk id="6" creationId="{9BB000C9-B03E-3C8A-22B0-20532B943288}"/>
          </ac:picMkLst>
        </pc:picChg>
        <pc:picChg chg="add mod">
          <ac:chgData name="Dat Thanh Chau" userId="e9002a60-81dc-4527-8a42-155147688951" providerId="ADAL" clId="{082506CF-05F6-4634-B3DA-6712326A4328}" dt="2024-08-13T09:23:57.166" v="6904" actId="1076"/>
          <ac:picMkLst>
            <pc:docMk/>
            <pc:sldMk cId="3562614899" sldId="337"/>
            <ac:picMk id="9" creationId="{6C7FD305-B346-C4A7-8F07-444DCB880F6E}"/>
          </ac:picMkLst>
        </pc:picChg>
        <pc:picChg chg="add mod">
          <ac:chgData name="Dat Thanh Chau" userId="e9002a60-81dc-4527-8a42-155147688951" providerId="ADAL" clId="{082506CF-05F6-4634-B3DA-6712326A4328}" dt="2024-08-13T09:23:59.311" v="6905" actId="1076"/>
          <ac:picMkLst>
            <pc:docMk/>
            <pc:sldMk cId="3562614899" sldId="337"/>
            <ac:picMk id="12" creationId="{E1C1782F-C48E-7F82-37CD-F0209FB9E6FE}"/>
          </ac:picMkLst>
        </pc:picChg>
        <pc:picChg chg="add mod">
          <ac:chgData name="Dat Thanh Chau" userId="e9002a60-81dc-4527-8a42-155147688951" providerId="ADAL" clId="{082506CF-05F6-4634-B3DA-6712326A4328}" dt="2024-08-13T09:24:02.607" v="6906" actId="1076"/>
          <ac:picMkLst>
            <pc:docMk/>
            <pc:sldMk cId="3562614899" sldId="337"/>
            <ac:picMk id="14" creationId="{EC1DC271-7647-AC95-3F6C-7D0B43CBAB79}"/>
          </ac:picMkLst>
        </pc:picChg>
        <pc:picChg chg="add mod">
          <ac:chgData name="Dat Thanh Chau" userId="e9002a60-81dc-4527-8a42-155147688951" providerId="ADAL" clId="{082506CF-05F6-4634-B3DA-6712326A4328}" dt="2024-08-13T09:37:56.228" v="7016" actId="14100"/>
          <ac:picMkLst>
            <pc:docMk/>
            <pc:sldMk cId="3562614899" sldId="337"/>
            <ac:picMk id="23" creationId="{D1F1AB46-5CFB-BD4E-5772-E764FDCA8C03}"/>
          </ac:picMkLst>
        </pc:picChg>
        <pc:picChg chg="add">
          <ac:chgData name="Dat Thanh Chau" userId="e9002a60-81dc-4527-8a42-155147688951" providerId="ADAL" clId="{082506CF-05F6-4634-B3DA-6712326A4328}" dt="2024-08-13T09:24:16.283" v="6907"/>
          <ac:picMkLst>
            <pc:docMk/>
            <pc:sldMk cId="3562614899" sldId="337"/>
            <ac:picMk id="2050" creationId="{3EBB358A-4000-1683-41E5-295B9B649B40}"/>
          </ac:picMkLst>
        </pc:picChg>
      </pc:sldChg>
      <pc:sldChg chg="modSp add mod ord modNotesTx">
        <pc:chgData name="Dat Thanh Chau" userId="e9002a60-81dc-4527-8a42-155147688951" providerId="ADAL" clId="{082506CF-05F6-4634-B3DA-6712326A4328}" dt="2024-08-14T06:26:42.809" v="9211" actId="20577"/>
        <pc:sldMkLst>
          <pc:docMk/>
          <pc:sldMk cId="2142743535" sldId="338"/>
        </pc:sldMkLst>
        <pc:spChg chg="mod">
          <ac:chgData name="Dat Thanh Chau" userId="e9002a60-81dc-4527-8a42-155147688951" providerId="ADAL" clId="{082506CF-05F6-4634-B3DA-6712326A4328}" dt="2024-08-13T09:33:18.506" v="7000" actId="207"/>
          <ac:spMkLst>
            <pc:docMk/>
            <pc:sldMk cId="2142743535" sldId="338"/>
            <ac:spMk id="53" creationId="{6E3825A2-24B0-CA49-0B8E-8A0E525DC10F}"/>
          </ac:spMkLst>
        </pc:spChg>
      </pc:sldChg>
      <pc:sldChg chg="modSp add mod">
        <pc:chgData name="Dat Thanh Chau" userId="e9002a60-81dc-4527-8a42-155147688951" providerId="ADAL" clId="{082506CF-05F6-4634-B3DA-6712326A4328}" dt="2024-08-13T09:33:38.189" v="7004" actId="207"/>
        <pc:sldMkLst>
          <pc:docMk/>
          <pc:sldMk cId="3170169012" sldId="339"/>
        </pc:sldMkLst>
        <pc:spChg chg="mod">
          <ac:chgData name="Dat Thanh Chau" userId="e9002a60-81dc-4527-8a42-155147688951" providerId="ADAL" clId="{082506CF-05F6-4634-B3DA-6712326A4328}" dt="2024-08-13T09:33:38.189" v="7004" actId="207"/>
          <ac:spMkLst>
            <pc:docMk/>
            <pc:sldMk cId="3170169012" sldId="339"/>
            <ac:spMk id="53" creationId="{6E3825A2-24B0-CA49-0B8E-8A0E525DC10F}"/>
          </ac:spMkLst>
        </pc:spChg>
      </pc:sldChg>
      <pc:sldChg chg="modSp add mod ord">
        <pc:chgData name="Dat Thanh Chau" userId="e9002a60-81dc-4527-8a42-155147688951" providerId="ADAL" clId="{082506CF-05F6-4634-B3DA-6712326A4328}" dt="2024-08-13T09:38:51.181" v="7023" actId="207"/>
        <pc:sldMkLst>
          <pc:docMk/>
          <pc:sldMk cId="3704030328" sldId="340"/>
        </pc:sldMkLst>
        <pc:spChg chg="mod">
          <ac:chgData name="Dat Thanh Chau" userId="e9002a60-81dc-4527-8a42-155147688951" providerId="ADAL" clId="{082506CF-05F6-4634-B3DA-6712326A4328}" dt="2024-08-13T09:38:51.181" v="7023" actId="207"/>
          <ac:spMkLst>
            <pc:docMk/>
            <pc:sldMk cId="3704030328" sldId="340"/>
            <ac:spMk id="53" creationId="{6E3825A2-24B0-CA49-0B8E-8A0E525DC10F}"/>
          </ac:spMkLst>
        </pc:spChg>
      </pc:sldChg>
      <pc:sldChg chg="addSp delSp modSp add mod modNotesTx">
        <pc:chgData name="Dat Thanh Chau" userId="e9002a60-81dc-4527-8a42-155147688951" providerId="ADAL" clId="{082506CF-05F6-4634-B3DA-6712326A4328}" dt="2024-08-14T08:54:08.092" v="12591" actId="20577"/>
        <pc:sldMkLst>
          <pc:docMk/>
          <pc:sldMk cId="225599786" sldId="341"/>
        </pc:sldMkLst>
        <pc:spChg chg="add mod">
          <ac:chgData name="Dat Thanh Chau" userId="e9002a60-81dc-4527-8a42-155147688951" providerId="ADAL" clId="{082506CF-05F6-4634-B3DA-6712326A4328}" dt="2024-08-14T08:54:08.092" v="12591" actId="20577"/>
          <ac:spMkLst>
            <pc:docMk/>
            <pc:sldMk cId="225599786" sldId="341"/>
            <ac:spMk id="3" creationId="{06195320-B611-671A-094D-863780C936D1}"/>
          </ac:spMkLst>
        </pc:spChg>
        <pc:spChg chg="mod">
          <ac:chgData name="Dat Thanh Chau" userId="e9002a60-81dc-4527-8a42-155147688951" providerId="ADAL" clId="{082506CF-05F6-4634-B3DA-6712326A4328}" dt="2024-08-14T07:18:46.206" v="10175"/>
          <ac:spMkLst>
            <pc:docMk/>
            <pc:sldMk cId="225599786" sldId="341"/>
            <ac:spMk id="4" creationId="{F4452C31-21E2-4057-E928-B7683DA78DA8}"/>
          </ac:spMkLst>
        </pc:spChg>
        <pc:spChg chg="del">
          <ac:chgData name="Dat Thanh Chau" userId="e9002a60-81dc-4527-8a42-155147688951" providerId="ADAL" clId="{082506CF-05F6-4634-B3DA-6712326A4328}" dt="2024-08-13T10:05:29.798" v="7028" actId="478"/>
          <ac:spMkLst>
            <pc:docMk/>
            <pc:sldMk cId="225599786" sldId="341"/>
            <ac:spMk id="7" creationId="{73CCA6E3-C34F-2282-83D8-81C96F4059B5}"/>
          </ac:spMkLst>
        </pc:spChg>
        <pc:spChg chg="add mod">
          <ac:chgData name="Dat Thanh Chau" userId="e9002a60-81dc-4527-8a42-155147688951" providerId="ADAL" clId="{082506CF-05F6-4634-B3DA-6712326A4328}" dt="2024-08-13T10:50:12.963" v="7297" actId="5793"/>
          <ac:spMkLst>
            <pc:docMk/>
            <pc:sldMk cId="225599786" sldId="341"/>
            <ac:spMk id="13" creationId="{358FA419-795B-945B-6D1F-34A13853624D}"/>
          </ac:spMkLst>
        </pc:spChg>
        <pc:picChg chg="del">
          <ac:chgData name="Dat Thanh Chau" userId="e9002a60-81dc-4527-8a42-155147688951" providerId="ADAL" clId="{082506CF-05F6-4634-B3DA-6712326A4328}" dt="2024-08-13T10:05:27.473" v="7027" actId="478"/>
          <ac:picMkLst>
            <pc:docMk/>
            <pc:sldMk cId="225599786" sldId="341"/>
            <ac:picMk id="5" creationId="{9CAC9EAA-68AA-886B-1CAC-65EAD6EA1037}"/>
          </ac:picMkLst>
        </pc:picChg>
        <pc:picChg chg="add mod">
          <ac:chgData name="Dat Thanh Chau" userId="e9002a60-81dc-4527-8a42-155147688951" providerId="ADAL" clId="{082506CF-05F6-4634-B3DA-6712326A4328}" dt="2024-08-13T10:43:37.770" v="7101" actId="1076"/>
          <ac:picMkLst>
            <pc:docMk/>
            <pc:sldMk cId="225599786" sldId="341"/>
            <ac:picMk id="8" creationId="{032AB30C-8763-039E-BB60-B5D7CDC55378}"/>
          </ac:picMkLst>
        </pc:picChg>
        <pc:picChg chg="add del">
          <ac:chgData name="Dat Thanh Chau" userId="e9002a60-81dc-4527-8a42-155147688951" providerId="ADAL" clId="{082506CF-05F6-4634-B3DA-6712326A4328}" dt="2024-08-13T10:43:24.100" v="7095" actId="22"/>
          <ac:picMkLst>
            <pc:docMk/>
            <pc:sldMk cId="225599786" sldId="341"/>
            <ac:picMk id="10" creationId="{0C066073-E62E-2DFA-096E-F69CD9EA9228}"/>
          </ac:picMkLst>
        </pc:picChg>
        <pc:picChg chg="add del mod">
          <ac:chgData name="Dat Thanh Chau" userId="e9002a60-81dc-4527-8a42-155147688951" providerId="ADAL" clId="{082506CF-05F6-4634-B3DA-6712326A4328}" dt="2024-08-13T10:43:30.491" v="7100" actId="478"/>
          <ac:picMkLst>
            <pc:docMk/>
            <pc:sldMk cId="225599786" sldId="341"/>
            <ac:picMk id="12" creationId="{B3052416-1504-08C5-0F5F-2BF8DA8DDF24}"/>
          </ac:picMkLst>
        </pc:picChg>
      </pc:sldChg>
      <pc:sldChg chg="add del">
        <pc:chgData name="Dat Thanh Chau" userId="e9002a60-81dc-4527-8a42-155147688951" providerId="ADAL" clId="{082506CF-05F6-4634-B3DA-6712326A4328}" dt="2024-08-13T09:38:56.892" v="7025" actId="2890"/>
        <pc:sldMkLst>
          <pc:docMk/>
          <pc:sldMk cId="2923171109" sldId="341"/>
        </pc:sldMkLst>
      </pc:sldChg>
      <pc:sldChg chg="addSp delSp modSp add mod modTransition modNotesTx">
        <pc:chgData name="Dat Thanh Chau" userId="e9002a60-81dc-4527-8a42-155147688951" providerId="ADAL" clId="{082506CF-05F6-4634-B3DA-6712326A4328}" dt="2024-08-14T07:18:49.578" v="10180"/>
        <pc:sldMkLst>
          <pc:docMk/>
          <pc:sldMk cId="1384657741" sldId="342"/>
        </pc:sldMkLst>
        <pc:spChg chg="mod">
          <ac:chgData name="Dat Thanh Chau" userId="e9002a60-81dc-4527-8a42-155147688951" providerId="ADAL" clId="{082506CF-05F6-4634-B3DA-6712326A4328}" dt="2024-08-13T10:58:02.830" v="7364" actId="20577"/>
          <ac:spMkLst>
            <pc:docMk/>
            <pc:sldMk cId="1384657741" sldId="342"/>
            <ac:spMk id="3" creationId="{06195320-B611-671A-094D-863780C936D1}"/>
          </ac:spMkLst>
        </pc:spChg>
        <pc:spChg chg="mod">
          <ac:chgData name="Dat Thanh Chau" userId="e9002a60-81dc-4527-8a42-155147688951" providerId="ADAL" clId="{082506CF-05F6-4634-B3DA-6712326A4328}" dt="2024-08-14T07:18:49.578" v="10180"/>
          <ac:spMkLst>
            <pc:docMk/>
            <pc:sldMk cId="1384657741" sldId="342"/>
            <ac:spMk id="4" creationId="{F4452C31-21E2-4057-E928-B7683DA78DA8}"/>
          </ac:spMkLst>
        </pc:spChg>
        <pc:spChg chg="add mod">
          <ac:chgData name="Dat Thanh Chau" userId="e9002a60-81dc-4527-8a42-155147688951" providerId="ADAL" clId="{082506CF-05F6-4634-B3DA-6712326A4328}" dt="2024-08-13T11:05:24.819" v="7400" actId="20577"/>
          <ac:spMkLst>
            <pc:docMk/>
            <pc:sldMk cId="1384657741" sldId="342"/>
            <ac:spMk id="11" creationId="{68C75DE8-4043-D088-AED4-8825A255A199}"/>
          </ac:spMkLst>
        </pc:spChg>
        <pc:spChg chg="del mod">
          <ac:chgData name="Dat Thanh Chau" userId="e9002a60-81dc-4527-8a42-155147688951" providerId="ADAL" clId="{082506CF-05F6-4634-B3DA-6712326A4328}" dt="2024-08-13T10:48:14.639" v="7223" actId="478"/>
          <ac:spMkLst>
            <pc:docMk/>
            <pc:sldMk cId="1384657741" sldId="342"/>
            <ac:spMk id="13" creationId="{358FA419-795B-945B-6D1F-34A13853624D}"/>
          </ac:spMkLst>
        </pc:spChg>
        <pc:picChg chg="add mod">
          <ac:chgData name="Dat Thanh Chau" userId="e9002a60-81dc-4527-8a42-155147688951" providerId="ADAL" clId="{082506CF-05F6-4634-B3DA-6712326A4328}" dt="2024-08-13T11:05:12.239" v="7385" actId="1076"/>
          <ac:picMkLst>
            <pc:docMk/>
            <pc:sldMk cId="1384657741" sldId="342"/>
            <ac:picMk id="6" creationId="{94BAD6E1-3DDD-B703-EB01-9EDAD65E8FEF}"/>
          </ac:picMkLst>
        </pc:picChg>
        <pc:picChg chg="add mod">
          <ac:chgData name="Dat Thanh Chau" userId="e9002a60-81dc-4527-8a42-155147688951" providerId="ADAL" clId="{082506CF-05F6-4634-B3DA-6712326A4328}" dt="2024-08-13T11:05:09.829" v="7384" actId="1076"/>
          <ac:picMkLst>
            <pc:docMk/>
            <pc:sldMk cId="1384657741" sldId="342"/>
            <ac:picMk id="7" creationId="{D6A36AF1-9C9E-94F7-7503-EB7911A79ACF}"/>
          </ac:picMkLst>
        </pc:picChg>
        <pc:picChg chg="del">
          <ac:chgData name="Dat Thanh Chau" userId="e9002a60-81dc-4527-8a42-155147688951" providerId="ADAL" clId="{082506CF-05F6-4634-B3DA-6712326A4328}" dt="2024-08-13T10:48:13.718" v="7222" actId="478"/>
          <ac:picMkLst>
            <pc:docMk/>
            <pc:sldMk cId="1384657741" sldId="342"/>
            <ac:picMk id="8" creationId="{032AB30C-8763-039E-BB60-B5D7CDC55378}"/>
          </ac:picMkLst>
        </pc:picChg>
        <pc:cxnChg chg="add mod">
          <ac:chgData name="Dat Thanh Chau" userId="e9002a60-81dc-4527-8a42-155147688951" providerId="ADAL" clId="{082506CF-05F6-4634-B3DA-6712326A4328}" dt="2024-08-13T11:05:12.239" v="7385" actId="1076"/>
          <ac:cxnSpMkLst>
            <pc:docMk/>
            <pc:sldMk cId="1384657741" sldId="342"/>
            <ac:cxnSpMk id="10" creationId="{583E7AE6-71BF-C1F7-A659-6E8C2CD2298B}"/>
          </ac:cxnSpMkLst>
        </pc:cxnChg>
      </pc:sldChg>
      <pc:sldChg chg="addSp delSp modSp add mod ord">
        <pc:chgData name="Dat Thanh Chau" userId="e9002a60-81dc-4527-8a42-155147688951" providerId="ADAL" clId="{082506CF-05F6-4634-B3DA-6712326A4328}" dt="2024-08-14T03:29:55.362" v="8447" actId="1076"/>
        <pc:sldMkLst>
          <pc:docMk/>
          <pc:sldMk cId="2119992599" sldId="343"/>
        </pc:sldMkLst>
        <pc:spChg chg="mod">
          <ac:chgData name="Dat Thanh Chau" userId="e9002a60-81dc-4527-8a42-155147688951" providerId="ADAL" clId="{082506CF-05F6-4634-B3DA-6712326A4328}" dt="2024-08-13T11:06:02.170" v="7427"/>
          <ac:spMkLst>
            <pc:docMk/>
            <pc:sldMk cId="2119992599" sldId="343"/>
            <ac:spMk id="2" creationId="{3B23BD89-597D-A08E-D1B5-E3C383D4EC5E}"/>
          </ac:spMkLst>
        </pc:spChg>
        <pc:spChg chg="del">
          <ac:chgData name="Dat Thanh Chau" userId="e9002a60-81dc-4527-8a42-155147688951" providerId="ADAL" clId="{082506CF-05F6-4634-B3DA-6712326A4328}" dt="2024-08-13T11:06:30.490" v="7490" actId="478"/>
          <ac:spMkLst>
            <pc:docMk/>
            <pc:sldMk cId="2119992599" sldId="343"/>
            <ac:spMk id="3" creationId="{06195320-B611-671A-094D-863780C936D1}"/>
          </ac:spMkLst>
        </pc:spChg>
        <pc:spChg chg="mod">
          <ac:chgData name="Dat Thanh Chau" userId="e9002a60-81dc-4527-8a42-155147688951" providerId="ADAL" clId="{082506CF-05F6-4634-B3DA-6712326A4328}" dt="2024-08-13T11:06:26.818" v="7489" actId="20577"/>
          <ac:spMkLst>
            <pc:docMk/>
            <pc:sldMk cId="2119992599" sldId="343"/>
            <ac:spMk id="4" creationId="{F4452C31-21E2-4057-E928-B7683DA78DA8}"/>
          </ac:spMkLst>
        </pc:spChg>
        <pc:spChg chg="add mod">
          <ac:chgData name="Dat Thanh Chau" userId="e9002a60-81dc-4527-8a42-155147688951" providerId="ADAL" clId="{082506CF-05F6-4634-B3DA-6712326A4328}" dt="2024-08-14T03:29:55.362" v="8447" actId="1076"/>
          <ac:spMkLst>
            <pc:docMk/>
            <pc:sldMk cId="2119992599" sldId="343"/>
            <ac:spMk id="5" creationId="{E258EC9B-AAFB-177A-6CD1-B665116C9164}"/>
          </ac:spMkLst>
        </pc:spChg>
        <pc:spChg chg="del">
          <ac:chgData name="Dat Thanh Chau" userId="e9002a60-81dc-4527-8a42-155147688951" providerId="ADAL" clId="{082506CF-05F6-4634-B3DA-6712326A4328}" dt="2024-08-13T11:06:32.360" v="7491" actId="478"/>
          <ac:spMkLst>
            <pc:docMk/>
            <pc:sldMk cId="2119992599" sldId="343"/>
            <ac:spMk id="11" creationId="{68C75DE8-4043-D088-AED4-8825A255A199}"/>
          </ac:spMkLst>
        </pc:spChg>
        <pc:picChg chg="del">
          <ac:chgData name="Dat Thanh Chau" userId="e9002a60-81dc-4527-8a42-155147688951" providerId="ADAL" clId="{082506CF-05F6-4634-B3DA-6712326A4328}" dt="2024-08-13T11:06:30.490" v="7490" actId="478"/>
          <ac:picMkLst>
            <pc:docMk/>
            <pc:sldMk cId="2119992599" sldId="343"/>
            <ac:picMk id="6" creationId="{94BAD6E1-3DDD-B703-EB01-9EDAD65E8FEF}"/>
          </ac:picMkLst>
        </pc:picChg>
        <pc:picChg chg="del">
          <ac:chgData name="Dat Thanh Chau" userId="e9002a60-81dc-4527-8a42-155147688951" providerId="ADAL" clId="{082506CF-05F6-4634-B3DA-6712326A4328}" dt="2024-08-13T11:06:30.490" v="7490" actId="478"/>
          <ac:picMkLst>
            <pc:docMk/>
            <pc:sldMk cId="2119992599" sldId="343"/>
            <ac:picMk id="7" creationId="{D6A36AF1-9C9E-94F7-7503-EB7911A79ACF}"/>
          </ac:picMkLst>
        </pc:picChg>
        <pc:picChg chg="add mod">
          <ac:chgData name="Dat Thanh Chau" userId="e9002a60-81dc-4527-8a42-155147688951" providerId="ADAL" clId="{082506CF-05F6-4634-B3DA-6712326A4328}" dt="2024-08-13T11:11:50.423" v="7605" actId="1076"/>
          <ac:picMkLst>
            <pc:docMk/>
            <pc:sldMk cId="2119992599" sldId="343"/>
            <ac:picMk id="9" creationId="{88F8E89F-8A1F-72D0-3D61-0E6B521B8200}"/>
          </ac:picMkLst>
        </pc:picChg>
        <pc:cxnChg chg="del mod">
          <ac:chgData name="Dat Thanh Chau" userId="e9002a60-81dc-4527-8a42-155147688951" providerId="ADAL" clId="{082506CF-05F6-4634-B3DA-6712326A4328}" dt="2024-08-13T11:06:30.490" v="7490" actId="478"/>
          <ac:cxnSpMkLst>
            <pc:docMk/>
            <pc:sldMk cId="2119992599" sldId="343"/>
            <ac:cxnSpMk id="10" creationId="{583E7AE6-71BF-C1F7-A659-6E8C2CD2298B}"/>
          </ac:cxnSpMkLst>
        </pc:cxnChg>
      </pc:sldChg>
      <pc:sldChg chg="addSp delSp modSp add mod">
        <pc:chgData name="Dat Thanh Chau" userId="e9002a60-81dc-4527-8a42-155147688951" providerId="ADAL" clId="{082506CF-05F6-4634-B3DA-6712326A4328}" dt="2024-08-13T11:24:17.229" v="7864" actId="20577"/>
        <pc:sldMkLst>
          <pc:docMk/>
          <pc:sldMk cId="929385270" sldId="344"/>
        </pc:sldMkLst>
        <pc:spChg chg="del mod">
          <ac:chgData name="Dat Thanh Chau" userId="e9002a60-81dc-4527-8a42-155147688951" providerId="ADAL" clId="{082506CF-05F6-4634-B3DA-6712326A4328}" dt="2024-08-13T11:14:03.061" v="7620"/>
          <ac:spMkLst>
            <pc:docMk/>
            <pc:sldMk cId="929385270" sldId="344"/>
            <ac:spMk id="5" creationId="{E258EC9B-AAFB-177A-6CD1-B665116C9164}"/>
          </ac:spMkLst>
        </pc:spChg>
        <pc:spChg chg="add mod">
          <ac:chgData name="Dat Thanh Chau" userId="e9002a60-81dc-4527-8a42-155147688951" providerId="ADAL" clId="{082506CF-05F6-4634-B3DA-6712326A4328}" dt="2024-08-13T11:23:02.622" v="7781" actId="20577"/>
          <ac:spMkLst>
            <pc:docMk/>
            <pc:sldMk cId="929385270" sldId="344"/>
            <ac:spMk id="7" creationId="{48794405-8B23-031D-68F3-23DB855E86D7}"/>
          </ac:spMkLst>
        </pc:spChg>
        <pc:spChg chg="add mod">
          <ac:chgData name="Dat Thanh Chau" userId="e9002a60-81dc-4527-8a42-155147688951" providerId="ADAL" clId="{082506CF-05F6-4634-B3DA-6712326A4328}" dt="2024-08-13T11:24:17.229" v="7864" actId="20577"/>
          <ac:spMkLst>
            <pc:docMk/>
            <pc:sldMk cId="929385270" sldId="344"/>
            <ac:spMk id="11" creationId="{B4A00C8F-1812-F49E-3B82-8B2C7DAA01BA}"/>
          </ac:spMkLst>
        </pc:spChg>
        <pc:picChg chg="add del mod">
          <ac:chgData name="Dat Thanh Chau" userId="e9002a60-81dc-4527-8a42-155147688951" providerId="ADAL" clId="{082506CF-05F6-4634-B3DA-6712326A4328}" dt="2024-08-13T11:16:40.095" v="7682" actId="478"/>
          <ac:picMkLst>
            <pc:docMk/>
            <pc:sldMk cId="929385270" sldId="344"/>
            <ac:picMk id="6" creationId="{4BB6F036-3813-C924-5100-C9FAC1331AFB}"/>
          </ac:picMkLst>
        </pc:picChg>
        <pc:picChg chg="del">
          <ac:chgData name="Dat Thanh Chau" userId="e9002a60-81dc-4527-8a42-155147688951" providerId="ADAL" clId="{082506CF-05F6-4634-B3DA-6712326A4328}" dt="2024-08-13T11:13:13.499" v="7616" actId="478"/>
          <ac:picMkLst>
            <pc:docMk/>
            <pc:sldMk cId="929385270" sldId="344"/>
            <ac:picMk id="9" creationId="{88F8E89F-8A1F-72D0-3D61-0E6B521B8200}"/>
          </ac:picMkLst>
        </pc:picChg>
        <pc:picChg chg="add mod">
          <ac:chgData name="Dat Thanh Chau" userId="e9002a60-81dc-4527-8a42-155147688951" providerId="ADAL" clId="{082506CF-05F6-4634-B3DA-6712326A4328}" dt="2024-08-13T11:21:43.836" v="7684" actId="1076"/>
          <ac:picMkLst>
            <pc:docMk/>
            <pc:sldMk cId="929385270" sldId="344"/>
            <ac:picMk id="10" creationId="{22802BDF-3258-A694-F18E-89A39B5AC00F}"/>
          </ac:picMkLst>
        </pc:picChg>
      </pc:sldChg>
      <pc:sldChg chg="addSp delSp modSp add mod">
        <pc:chgData name="Dat Thanh Chau" userId="e9002a60-81dc-4527-8a42-155147688951" providerId="ADAL" clId="{082506CF-05F6-4634-B3DA-6712326A4328}" dt="2024-08-14T03:26:02.587" v="8440" actId="20577"/>
        <pc:sldMkLst>
          <pc:docMk/>
          <pc:sldMk cId="1728786326" sldId="345"/>
        </pc:sldMkLst>
        <pc:spChg chg="add mod">
          <ac:chgData name="Dat Thanh Chau" userId="e9002a60-81dc-4527-8a42-155147688951" providerId="ADAL" clId="{082506CF-05F6-4634-B3DA-6712326A4328}" dt="2024-08-13T11:29:43.019" v="8032" actId="20577"/>
          <ac:spMkLst>
            <pc:docMk/>
            <pc:sldMk cId="1728786326" sldId="345"/>
            <ac:spMk id="6" creationId="{B93D6648-E4C7-A8F9-363E-4C0FF721332B}"/>
          </ac:spMkLst>
        </pc:spChg>
        <pc:spChg chg="mod">
          <ac:chgData name="Dat Thanh Chau" userId="e9002a60-81dc-4527-8a42-155147688951" providerId="ADAL" clId="{082506CF-05F6-4634-B3DA-6712326A4328}" dt="2024-08-13T11:26:29.069" v="7911" actId="12"/>
          <ac:spMkLst>
            <pc:docMk/>
            <pc:sldMk cId="1728786326" sldId="345"/>
            <ac:spMk id="7" creationId="{48794405-8B23-031D-68F3-23DB855E86D7}"/>
          </ac:spMkLst>
        </pc:spChg>
        <pc:spChg chg="add mod">
          <ac:chgData name="Dat Thanh Chau" userId="e9002a60-81dc-4527-8a42-155147688951" providerId="ADAL" clId="{082506CF-05F6-4634-B3DA-6712326A4328}" dt="2024-08-13T11:30:38.482" v="8063" actId="20577"/>
          <ac:spMkLst>
            <pc:docMk/>
            <pc:sldMk cId="1728786326" sldId="345"/>
            <ac:spMk id="8" creationId="{B2517CBE-6D98-9F08-70BA-F5D8A4788F2A}"/>
          </ac:spMkLst>
        </pc:spChg>
        <pc:spChg chg="add mod">
          <ac:chgData name="Dat Thanh Chau" userId="e9002a60-81dc-4527-8a42-155147688951" providerId="ADAL" clId="{082506CF-05F6-4634-B3DA-6712326A4328}" dt="2024-08-14T03:26:02.587" v="8440" actId="20577"/>
          <ac:spMkLst>
            <pc:docMk/>
            <pc:sldMk cId="1728786326" sldId="345"/>
            <ac:spMk id="9" creationId="{77F16FF9-C85C-C37F-29A5-9667FAEB8ECB}"/>
          </ac:spMkLst>
        </pc:spChg>
        <pc:spChg chg="del mod">
          <ac:chgData name="Dat Thanh Chau" userId="e9002a60-81dc-4527-8a42-155147688951" providerId="ADAL" clId="{082506CF-05F6-4634-B3DA-6712326A4328}" dt="2024-08-13T11:26:29.414" v="7913"/>
          <ac:spMkLst>
            <pc:docMk/>
            <pc:sldMk cId="1728786326" sldId="345"/>
            <ac:spMk id="11" creationId="{B4A00C8F-1812-F49E-3B82-8B2C7DAA01BA}"/>
          </ac:spMkLst>
        </pc:spChg>
        <pc:picChg chg="add mod">
          <ac:chgData name="Dat Thanh Chau" userId="e9002a60-81dc-4527-8a42-155147688951" providerId="ADAL" clId="{082506CF-05F6-4634-B3DA-6712326A4328}" dt="2024-08-13T11:26:32.052" v="7914" actId="1076"/>
          <ac:picMkLst>
            <pc:docMk/>
            <pc:sldMk cId="1728786326" sldId="345"/>
            <ac:picMk id="5" creationId="{D345A116-822C-2E43-3F58-4592F3A5CC6A}"/>
          </ac:picMkLst>
        </pc:picChg>
        <pc:picChg chg="del">
          <ac:chgData name="Dat Thanh Chau" userId="e9002a60-81dc-4527-8a42-155147688951" providerId="ADAL" clId="{082506CF-05F6-4634-B3DA-6712326A4328}" dt="2024-08-13T11:24:23.048" v="7866" actId="478"/>
          <ac:picMkLst>
            <pc:docMk/>
            <pc:sldMk cId="1728786326" sldId="345"/>
            <ac:picMk id="10" creationId="{22802BDF-3258-A694-F18E-89A39B5AC00F}"/>
          </ac:picMkLst>
        </pc:picChg>
      </pc:sldChg>
      <pc:sldChg chg="addSp delSp modSp add mod">
        <pc:chgData name="Dat Thanh Chau" userId="e9002a60-81dc-4527-8a42-155147688951" providerId="ADAL" clId="{082506CF-05F6-4634-B3DA-6712326A4328}" dt="2024-08-14T07:14:25.547" v="10124" actId="1076"/>
        <pc:sldMkLst>
          <pc:docMk/>
          <pc:sldMk cId="501400964" sldId="346"/>
        </pc:sldMkLst>
        <pc:spChg chg="mod">
          <ac:chgData name="Dat Thanh Chau" userId="e9002a60-81dc-4527-8a42-155147688951" providerId="ADAL" clId="{082506CF-05F6-4634-B3DA-6712326A4328}" dt="2024-08-14T03:16:51.253" v="8346" actId="14100"/>
          <ac:spMkLst>
            <pc:docMk/>
            <pc:sldMk cId="501400964" sldId="346"/>
            <ac:spMk id="5" creationId="{E258EC9B-AAFB-177A-6CD1-B665116C9164}"/>
          </ac:spMkLst>
        </pc:spChg>
        <pc:picChg chg="add del mod">
          <ac:chgData name="Dat Thanh Chau" userId="e9002a60-81dc-4527-8a42-155147688951" providerId="ADAL" clId="{082506CF-05F6-4634-B3DA-6712326A4328}" dt="2024-08-14T07:14:16.611" v="10119" actId="478"/>
          <ac:picMkLst>
            <pc:docMk/>
            <pc:sldMk cId="501400964" sldId="346"/>
            <ac:picMk id="6" creationId="{C424B555-A037-2BBD-7C4A-E12D89E61E30}"/>
          </ac:picMkLst>
        </pc:picChg>
        <pc:picChg chg="add mod">
          <ac:chgData name="Dat Thanh Chau" userId="e9002a60-81dc-4527-8a42-155147688951" providerId="ADAL" clId="{082506CF-05F6-4634-B3DA-6712326A4328}" dt="2024-08-14T07:14:25.547" v="10124" actId="1076"/>
          <ac:picMkLst>
            <pc:docMk/>
            <pc:sldMk cId="501400964" sldId="346"/>
            <ac:picMk id="7" creationId="{AE9B852C-3D0D-5B56-52A6-CF4C5B3D9ECC}"/>
          </ac:picMkLst>
        </pc:picChg>
        <pc:picChg chg="del">
          <ac:chgData name="Dat Thanh Chau" userId="e9002a60-81dc-4527-8a42-155147688951" providerId="ADAL" clId="{082506CF-05F6-4634-B3DA-6712326A4328}" dt="2024-08-14T02:52:52.055" v="8080" actId="478"/>
          <ac:picMkLst>
            <pc:docMk/>
            <pc:sldMk cId="501400964" sldId="346"/>
            <ac:picMk id="9" creationId="{88F8E89F-8A1F-72D0-3D61-0E6B521B8200}"/>
          </ac:picMkLst>
        </pc:picChg>
      </pc:sldChg>
      <pc:sldChg chg="addSp delSp modSp add mod modAnim">
        <pc:chgData name="Dat Thanh Chau" userId="e9002a60-81dc-4527-8a42-155147688951" providerId="ADAL" clId="{082506CF-05F6-4634-B3DA-6712326A4328}" dt="2024-08-14T03:33:32.936" v="8488"/>
        <pc:sldMkLst>
          <pc:docMk/>
          <pc:sldMk cId="264564864" sldId="347"/>
        </pc:sldMkLst>
        <pc:spChg chg="mod">
          <ac:chgData name="Dat Thanh Chau" userId="e9002a60-81dc-4527-8a42-155147688951" providerId="ADAL" clId="{082506CF-05F6-4634-B3DA-6712326A4328}" dt="2024-08-14T03:33:32.936" v="8488"/>
          <ac:spMkLst>
            <pc:docMk/>
            <pc:sldMk cId="264564864" sldId="347"/>
            <ac:spMk id="7" creationId="{48794405-8B23-031D-68F3-23DB855E86D7}"/>
          </ac:spMkLst>
        </pc:spChg>
        <pc:spChg chg="del">
          <ac:chgData name="Dat Thanh Chau" userId="e9002a60-81dc-4527-8a42-155147688951" providerId="ADAL" clId="{082506CF-05F6-4634-B3DA-6712326A4328}" dt="2024-08-14T03:17:34.359" v="8351" actId="478"/>
          <ac:spMkLst>
            <pc:docMk/>
            <pc:sldMk cId="264564864" sldId="347"/>
            <ac:spMk id="11" creationId="{B4A00C8F-1812-F49E-3B82-8B2C7DAA01BA}"/>
          </ac:spMkLst>
        </pc:spChg>
        <pc:picChg chg="add mod">
          <ac:chgData name="Dat Thanh Chau" userId="e9002a60-81dc-4527-8a42-155147688951" providerId="ADAL" clId="{082506CF-05F6-4634-B3DA-6712326A4328}" dt="2024-08-14T03:19:14.060" v="8357" actId="1076"/>
          <ac:picMkLst>
            <pc:docMk/>
            <pc:sldMk cId="264564864" sldId="347"/>
            <ac:picMk id="5" creationId="{A8467F8B-7766-B6B6-8EB0-DAFE1B420391}"/>
          </ac:picMkLst>
        </pc:picChg>
        <pc:picChg chg="add mod">
          <ac:chgData name="Dat Thanh Chau" userId="e9002a60-81dc-4527-8a42-155147688951" providerId="ADAL" clId="{082506CF-05F6-4634-B3DA-6712326A4328}" dt="2024-08-14T03:22:01.332" v="8382" actId="1076"/>
          <ac:picMkLst>
            <pc:docMk/>
            <pc:sldMk cId="264564864" sldId="347"/>
            <ac:picMk id="8" creationId="{A03F712F-864C-4329-E2E8-08BBB0D2956B}"/>
          </ac:picMkLst>
        </pc:picChg>
        <pc:picChg chg="del">
          <ac:chgData name="Dat Thanh Chau" userId="e9002a60-81dc-4527-8a42-155147688951" providerId="ADAL" clId="{082506CF-05F6-4634-B3DA-6712326A4328}" dt="2024-08-14T03:17:30.938" v="8350" actId="478"/>
          <ac:picMkLst>
            <pc:docMk/>
            <pc:sldMk cId="264564864" sldId="347"/>
            <ac:picMk id="10" creationId="{22802BDF-3258-A694-F18E-89A39B5AC00F}"/>
          </ac:picMkLst>
        </pc:picChg>
      </pc:sldChg>
      <pc:sldChg chg="add del">
        <pc:chgData name="Dat Thanh Chau" userId="e9002a60-81dc-4527-8a42-155147688951" providerId="ADAL" clId="{082506CF-05F6-4634-B3DA-6712326A4328}" dt="2024-08-14T03:17:50.048" v="8353"/>
        <pc:sldMkLst>
          <pc:docMk/>
          <pc:sldMk cId="624433610" sldId="348"/>
        </pc:sldMkLst>
      </pc:sldChg>
      <pc:sldChg chg="addSp delSp modSp add mod ord">
        <pc:chgData name="Dat Thanh Chau" userId="e9002a60-81dc-4527-8a42-155147688951" providerId="ADAL" clId="{082506CF-05F6-4634-B3DA-6712326A4328}" dt="2024-08-14T03:26:08.622" v="8442" actId="20577"/>
        <pc:sldMkLst>
          <pc:docMk/>
          <pc:sldMk cId="4290701153" sldId="348"/>
        </pc:sldMkLst>
        <pc:spChg chg="mod">
          <ac:chgData name="Dat Thanh Chau" userId="e9002a60-81dc-4527-8a42-155147688951" providerId="ADAL" clId="{082506CF-05F6-4634-B3DA-6712326A4328}" dt="2024-08-14T03:23:14.860" v="8391" actId="1076"/>
          <ac:spMkLst>
            <pc:docMk/>
            <pc:sldMk cId="4290701153" sldId="348"/>
            <ac:spMk id="6" creationId="{B93D6648-E4C7-A8F9-363E-4C0FF721332B}"/>
          </ac:spMkLst>
        </pc:spChg>
        <pc:spChg chg="mod">
          <ac:chgData name="Dat Thanh Chau" userId="e9002a60-81dc-4527-8a42-155147688951" providerId="ADAL" clId="{082506CF-05F6-4634-B3DA-6712326A4328}" dt="2024-08-14T03:23:14.860" v="8391" actId="1076"/>
          <ac:spMkLst>
            <pc:docMk/>
            <pc:sldMk cId="4290701153" sldId="348"/>
            <ac:spMk id="8" creationId="{B2517CBE-6D98-9F08-70BA-F5D8A4788F2A}"/>
          </ac:spMkLst>
        </pc:spChg>
        <pc:spChg chg="mod">
          <ac:chgData name="Dat Thanh Chau" userId="e9002a60-81dc-4527-8a42-155147688951" providerId="ADAL" clId="{082506CF-05F6-4634-B3DA-6712326A4328}" dt="2024-08-14T03:26:08.622" v="8442" actId="20577"/>
          <ac:spMkLst>
            <pc:docMk/>
            <pc:sldMk cId="4290701153" sldId="348"/>
            <ac:spMk id="9" creationId="{77F16FF9-C85C-C37F-29A5-9667FAEB8ECB}"/>
          </ac:spMkLst>
        </pc:spChg>
        <pc:picChg chg="del">
          <ac:chgData name="Dat Thanh Chau" userId="e9002a60-81dc-4527-8a42-155147688951" providerId="ADAL" clId="{082506CF-05F6-4634-B3DA-6712326A4328}" dt="2024-08-14T03:23:04.862" v="8387" actId="478"/>
          <ac:picMkLst>
            <pc:docMk/>
            <pc:sldMk cId="4290701153" sldId="348"/>
            <ac:picMk id="5" creationId="{D345A116-822C-2E43-3F58-4592F3A5CC6A}"/>
          </ac:picMkLst>
        </pc:picChg>
        <pc:picChg chg="add mod">
          <ac:chgData name="Dat Thanh Chau" userId="e9002a60-81dc-4527-8a42-155147688951" providerId="ADAL" clId="{082506CF-05F6-4634-B3DA-6712326A4328}" dt="2024-08-14T03:23:09.843" v="8390" actId="1076"/>
          <ac:picMkLst>
            <pc:docMk/>
            <pc:sldMk cId="4290701153" sldId="348"/>
            <ac:picMk id="10" creationId="{1D32B8FE-3B20-DDDB-DE07-618224D34EFD}"/>
          </ac:picMkLst>
        </pc:picChg>
      </pc:sldChg>
      <pc:sldChg chg="addSp delSp modSp add mod ord modTransition modAnim modNotesTx">
        <pc:chgData name="Dat Thanh Chau" userId="e9002a60-81dc-4527-8a42-155147688951" providerId="ADAL" clId="{082506CF-05F6-4634-B3DA-6712326A4328}" dt="2024-08-14T08:52:07.034" v="12582" actId="20577"/>
        <pc:sldMkLst>
          <pc:docMk/>
          <pc:sldMk cId="35258896" sldId="349"/>
        </pc:sldMkLst>
        <pc:spChg chg="mod">
          <ac:chgData name="Dat Thanh Chau" userId="e9002a60-81dc-4527-8a42-155147688951" providerId="ADAL" clId="{082506CF-05F6-4634-B3DA-6712326A4328}" dt="2024-08-14T06:52:49.861" v="9915" actId="1076"/>
          <ac:spMkLst>
            <pc:docMk/>
            <pc:sldMk cId="35258896" sldId="349"/>
            <ac:spMk id="3" creationId="{06195320-B611-671A-094D-863780C936D1}"/>
          </ac:spMkLst>
        </pc:spChg>
        <pc:spChg chg="add mod">
          <ac:chgData name="Dat Thanh Chau" userId="e9002a60-81dc-4527-8a42-155147688951" providerId="ADAL" clId="{082506CF-05F6-4634-B3DA-6712326A4328}" dt="2024-08-14T08:44:38.666" v="12571" actId="20577"/>
          <ac:spMkLst>
            <pc:docMk/>
            <pc:sldMk cId="35258896" sldId="349"/>
            <ac:spMk id="4" creationId="{6B14FFC9-9113-D6AC-AB53-9A278AFCD758}"/>
          </ac:spMkLst>
        </pc:spChg>
        <pc:spChg chg="del">
          <ac:chgData name="Dat Thanh Chau" userId="e9002a60-81dc-4527-8a42-155147688951" providerId="ADAL" clId="{082506CF-05F6-4634-B3DA-6712326A4328}" dt="2024-08-14T06:46:28.009" v="9830" actId="478"/>
          <ac:spMkLst>
            <pc:docMk/>
            <pc:sldMk cId="35258896" sldId="349"/>
            <ac:spMk id="4" creationId="{F4452C31-21E2-4057-E928-B7683DA78DA8}"/>
          </ac:spMkLst>
        </pc:spChg>
        <pc:spChg chg="add mod">
          <ac:chgData name="Dat Thanh Chau" userId="e9002a60-81dc-4527-8a42-155147688951" providerId="ADAL" clId="{082506CF-05F6-4634-B3DA-6712326A4328}" dt="2024-08-14T07:18:42.083" v="10170"/>
          <ac:spMkLst>
            <pc:docMk/>
            <pc:sldMk cId="35258896" sldId="349"/>
            <ac:spMk id="6" creationId="{1901E4BD-D502-F5AB-3D0C-E2230E5DDEFD}"/>
          </ac:spMkLst>
        </pc:spChg>
        <pc:spChg chg="add mod">
          <ac:chgData name="Dat Thanh Chau" userId="e9002a60-81dc-4527-8a42-155147688951" providerId="ADAL" clId="{082506CF-05F6-4634-B3DA-6712326A4328}" dt="2024-08-14T08:42:15.611" v="12450" actId="1076"/>
          <ac:spMkLst>
            <pc:docMk/>
            <pc:sldMk cId="35258896" sldId="349"/>
            <ac:spMk id="7" creationId="{F7972123-B16D-1E13-8E2F-3608FC638482}"/>
          </ac:spMkLst>
        </pc:spChg>
        <pc:spChg chg="add del mod">
          <ac:chgData name="Dat Thanh Chau" userId="e9002a60-81dc-4527-8a42-155147688951" providerId="ADAL" clId="{082506CF-05F6-4634-B3DA-6712326A4328}" dt="2024-08-14T06:50:04.185" v="9891" actId="478"/>
          <ac:spMkLst>
            <pc:docMk/>
            <pc:sldMk cId="35258896" sldId="349"/>
            <ac:spMk id="9" creationId="{BA42DDFD-6420-211D-8E48-9B37811BBB2D}"/>
          </ac:spMkLst>
        </pc:spChg>
        <pc:spChg chg="add mod">
          <ac:chgData name="Dat Thanh Chau" userId="e9002a60-81dc-4527-8a42-155147688951" providerId="ADAL" clId="{082506CF-05F6-4634-B3DA-6712326A4328}" dt="2024-08-14T06:51:46.302" v="9907" actId="20578"/>
          <ac:spMkLst>
            <pc:docMk/>
            <pc:sldMk cId="35258896" sldId="349"/>
            <ac:spMk id="11" creationId="{DEE0D87D-8A48-50BC-FC9E-B7E379F4051C}"/>
          </ac:spMkLst>
        </pc:spChg>
        <pc:spChg chg="del mod">
          <ac:chgData name="Dat Thanh Chau" userId="e9002a60-81dc-4527-8a42-155147688951" providerId="ADAL" clId="{082506CF-05F6-4634-B3DA-6712326A4328}" dt="2024-08-14T06:46:37.661" v="9833" actId="478"/>
          <ac:spMkLst>
            <pc:docMk/>
            <pc:sldMk cId="35258896" sldId="349"/>
            <ac:spMk id="13" creationId="{358FA419-795B-945B-6D1F-34A13853624D}"/>
          </ac:spMkLst>
        </pc:spChg>
        <pc:spChg chg="add del">
          <ac:chgData name="Dat Thanh Chau" userId="e9002a60-81dc-4527-8a42-155147688951" providerId="ADAL" clId="{082506CF-05F6-4634-B3DA-6712326A4328}" dt="2024-08-14T06:57:15.131" v="9938" actId="478"/>
          <ac:spMkLst>
            <pc:docMk/>
            <pc:sldMk cId="35258896" sldId="349"/>
            <ac:spMk id="19" creationId="{B3F56646-B083-62F1-9894-DC36849AEC2B}"/>
          </ac:spMkLst>
        </pc:spChg>
        <pc:spChg chg="add mod">
          <ac:chgData name="Dat Thanh Chau" userId="e9002a60-81dc-4527-8a42-155147688951" providerId="ADAL" clId="{082506CF-05F6-4634-B3DA-6712326A4328}" dt="2024-08-14T07:02:09.172" v="9967" actId="208"/>
          <ac:spMkLst>
            <pc:docMk/>
            <pc:sldMk cId="35258896" sldId="349"/>
            <ac:spMk id="20" creationId="{FE595A55-B817-1205-CE5E-1112295CED5D}"/>
          </ac:spMkLst>
        </pc:spChg>
        <pc:spChg chg="add mod">
          <ac:chgData name="Dat Thanh Chau" userId="e9002a60-81dc-4527-8a42-155147688951" providerId="ADAL" clId="{082506CF-05F6-4634-B3DA-6712326A4328}" dt="2024-08-14T07:02:06.601" v="9966" actId="208"/>
          <ac:spMkLst>
            <pc:docMk/>
            <pc:sldMk cId="35258896" sldId="349"/>
            <ac:spMk id="21" creationId="{4F068D09-838D-D163-5EEF-219B7081C203}"/>
          </ac:spMkLst>
        </pc:spChg>
        <pc:picChg chg="add mod">
          <ac:chgData name="Dat Thanh Chau" userId="e9002a60-81dc-4527-8a42-155147688951" providerId="ADAL" clId="{082506CF-05F6-4634-B3DA-6712326A4328}" dt="2024-08-14T07:00:24.335" v="9951" actId="1076"/>
          <ac:picMkLst>
            <pc:docMk/>
            <pc:sldMk cId="35258896" sldId="349"/>
            <ac:picMk id="5" creationId="{4B5E32C0-19F1-84C3-0F01-F62F09A6F476}"/>
          </ac:picMkLst>
        </pc:picChg>
        <pc:picChg chg="del">
          <ac:chgData name="Dat Thanh Chau" userId="e9002a60-81dc-4527-8a42-155147688951" providerId="ADAL" clId="{082506CF-05F6-4634-B3DA-6712326A4328}" dt="2024-08-14T06:46:19.425" v="9828" actId="478"/>
          <ac:picMkLst>
            <pc:docMk/>
            <pc:sldMk cId="35258896" sldId="349"/>
            <ac:picMk id="8" creationId="{032AB30C-8763-039E-BB60-B5D7CDC55378}"/>
          </ac:picMkLst>
        </pc:picChg>
        <pc:picChg chg="add mod">
          <ac:chgData name="Dat Thanh Chau" userId="e9002a60-81dc-4527-8a42-155147688951" providerId="ADAL" clId="{082506CF-05F6-4634-B3DA-6712326A4328}" dt="2024-08-14T06:53:36.941" v="9925" actId="14100"/>
          <ac:picMkLst>
            <pc:docMk/>
            <pc:sldMk cId="35258896" sldId="349"/>
            <ac:picMk id="18" creationId="{B3937A0A-6F26-8766-6EE8-8E8C39BD5F20}"/>
          </ac:picMkLst>
        </pc:picChg>
        <pc:inkChg chg="add del">
          <ac:chgData name="Dat Thanh Chau" userId="e9002a60-81dc-4527-8a42-155147688951" providerId="ADAL" clId="{082506CF-05F6-4634-B3DA-6712326A4328}" dt="2024-08-14T06:52:30.810" v="9909" actId="9405"/>
          <ac:inkMkLst>
            <pc:docMk/>
            <pc:sldMk cId="35258896" sldId="349"/>
            <ac:inkMk id="12" creationId="{27A75077-F667-89D9-8229-C61A67456AA8}"/>
          </ac:inkMkLst>
        </pc:inkChg>
        <pc:inkChg chg="add mod">
          <ac:chgData name="Dat Thanh Chau" userId="e9002a60-81dc-4527-8a42-155147688951" providerId="ADAL" clId="{082506CF-05F6-4634-B3DA-6712326A4328}" dt="2024-08-14T06:52:48.230" v="9914" actId="1076"/>
          <ac:inkMkLst>
            <pc:docMk/>
            <pc:sldMk cId="35258896" sldId="349"/>
            <ac:inkMk id="14" creationId="{824D1486-C035-0457-3271-D76AE28CE05D}"/>
          </ac:inkMkLst>
        </pc:inkChg>
        <pc:inkChg chg="add mod">
          <ac:chgData name="Dat Thanh Chau" userId="e9002a60-81dc-4527-8a42-155147688951" providerId="ADAL" clId="{082506CF-05F6-4634-B3DA-6712326A4328}" dt="2024-08-14T06:52:45.703" v="9913" actId="1076"/>
          <ac:inkMkLst>
            <pc:docMk/>
            <pc:sldMk cId="35258896" sldId="349"/>
            <ac:inkMk id="15" creationId="{4A8DD2CB-9857-80B0-6212-8A5DEEB8A48A}"/>
          </ac:inkMkLst>
        </pc:inkChg>
        <pc:inkChg chg="add mod">
          <ac:chgData name="Dat Thanh Chau" userId="e9002a60-81dc-4527-8a42-155147688951" providerId="ADAL" clId="{082506CF-05F6-4634-B3DA-6712326A4328}" dt="2024-08-14T06:52:53.950" v="9917" actId="1076"/>
          <ac:inkMkLst>
            <pc:docMk/>
            <pc:sldMk cId="35258896" sldId="349"/>
            <ac:inkMk id="16" creationId="{40ACDBE9-DDC8-B34A-A812-85B6A58F1F21}"/>
          </ac:inkMkLst>
        </pc:inkChg>
        <pc:inkChg chg="add mod">
          <ac:chgData name="Dat Thanh Chau" userId="e9002a60-81dc-4527-8a42-155147688951" providerId="ADAL" clId="{082506CF-05F6-4634-B3DA-6712326A4328}" dt="2024-08-14T06:52:57.983" v="9919" actId="1076"/>
          <ac:inkMkLst>
            <pc:docMk/>
            <pc:sldMk cId="35258896" sldId="349"/>
            <ac:inkMk id="17" creationId="{FAE82F89-6A68-6F19-F55B-DB9E25A98A0B}"/>
          </ac:inkMkLst>
        </pc:inkChg>
      </pc:sldChg>
      <pc:sldChg chg="add del">
        <pc:chgData name="Dat Thanh Chau" userId="e9002a60-81dc-4527-8a42-155147688951" providerId="ADAL" clId="{082506CF-05F6-4634-B3DA-6712326A4328}" dt="2024-08-14T06:46:08.126" v="9824" actId="2890"/>
        <pc:sldMkLst>
          <pc:docMk/>
          <pc:sldMk cId="1036882752" sldId="349"/>
        </pc:sldMkLst>
      </pc:sldChg>
      <pc:sldChg chg="addSp delSp modSp add mod ord modNotesTx">
        <pc:chgData name="Dat Thanh Chau" userId="e9002a60-81dc-4527-8a42-155147688951" providerId="ADAL" clId="{082506CF-05F6-4634-B3DA-6712326A4328}" dt="2024-08-14T08:39:28.389" v="12305" actId="14100"/>
        <pc:sldMkLst>
          <pc:docMk/>
          <pc:sldMk cId="218939052" sldId="350"/>
        </pc:sldMkLst>
        <pc:spChg chg="add del">
          <ac:chgData name="Dat Thanh Chau" userId="e9002a60-81dc-4527-8a42-155147688951" providerId="ADAL" clId="{082506CF-05F6-4634-B3DA-6712326A4328}" dt="2024-08-14T07:29:07.243" v="11034" actId="22"/>
          <ac:spMkLst>
            <pc:docMk/>
            <pc:sldMk cId="218939052" sldId="350"/>
            <ac:spMk id="5" creationId="{2882991C-2FA5-6015-DE91-7BC65757D37C}"/>
          </ac:spMkLst>
        </pc:spChg>
        <pc:spChg chg="add mod">
          <ac:chgData name="Dat Thanh Chau" userId="e9002a60-81dc-4527-8a42-155147688951" providerId="ADAL" clId="{082506CF-05F6-4634-B3DA-6712326A4328}" dt="2024-08-14T08:39:28.389" v="12305" actId="14100"/>
          <ac:spMkLst>
            <pc:docMk/>
            <pc:sldMk cId="218939052" sldId="350"/>
            <ac:spMk id="6" creationId="{013C80E1-A1B6-8099-2511-B967463B5441}"/>
          </ac:spMkLst>
        </pc:spChg>
        <pc:spChg chg="mod">
          <ac:chgData name="Dat Thanh Chau" userId="e9002a60-81dc-4527-8a42-155147688951" providerId="ADAL" clId="{082506CF-05F6-4634-B3DA-6712326A4328}" dt="2024-08-14T07:19:15.207" v="10210" actId="20577"/>
          <ac:spMkLst>
            <pc:docMk/>
            <pc:sldMk cId="218939052" sldId="350"/>
            <ac:spMk id="8" creationId="{1811D539-DDE2-AF1D-AC62-65FF3ACF657C}"/>
          </ac:spMkLst>
        </pc:spChg>
        <pc:spChg chg="del">
          <ac:chgData name="Dat Thanh Chau" userId="e9002a60-81dc-4527-8a42-155147688951" providerId="ADAL" clId="{082506CF-05F6-4634-B3DA-6712326A4328}" dt="2024-08-14T07:18:05.147" v="10128" actId="478"/>
          <ac:spMkLst>
            <pc:docMk/>
            <pc:sldMk cId="218939052" sldId="350"/>
            <ac:spMk id="16" creationId="{935BD6C0-3E8D-AE31-1DC6-73DA0E0E3EFB}"/>
          </ac:spMkLst>
        </pc:spChg>
        <pc:picChg chg="del mod">
          <ac:chgData name="Dat Thanh Chau" userId="e9002a60-81dc-4527-8a42-155147688951" providerId="ADAL" clId="{082506CF-05F6-4634-B3DA-6712326A4328}" dt="2024-08-14T07:34:55.321" v="11151" actId="478"/>
          <ac:picMkLst>
            <pc:docMk/>
            <pc:sldMk cId="218939052" sldId="350"/>
            <ac:picMk id="4" creationId="{AF6B2E35-B0AB-E998-6D0E-7B4B71B9CBC3}"/>
          </ac:picMkLst>
        </pc:picChg>
      </pc:sldChg>
      <pc:sldChg chg="addSp delSp modSp add mod modNotesTx">
        <pc:chgData name="Dat Thanh Chau" userId="e9002a60-81dc-4527-8a42-155147688951" providerId="ADAL" clId="{082506CF-05F6-4634-B3DA-6712326A4328}" dt="2024-08-14T08:47:40.954" v="12572" actId="20577"/>
        <pc:sldMkLst>
          <pc:docMk/>
          <pc:sldMk cId="1047055568" sldId="351"/>
        </pc:sldMkLst>
        <pc:spChg chg="mod">
          <ac:chgData name="Dat Thanh Chau" userId="e9002a60-81dc-4527-8a42-155147688951" providerId="ADAL" clId="{082506CF-05F6-4634-B3DA-6712326A4328}" dt="2024-08-14T08:40:39.511" v="12319" actId="20577"/>
          <ac:spMkLst>
            <pc:docMk/>
            <pc:sldMk cId="1047055568" sldId="351"/>
            <ac:spMk id="8" creationId="{1811D539-DDE2-AF1D-AC62-65FF3ACF657C}"/>
          </ac:spMkLst>
        </pc:spChg>
        <pc:spChg chg="mod">
          <ac:chgData name="Dat Thanh Chau" userId="e9002a60-81dc-4527-8a42-155147688951" providerId="ADAL" clId="{082506CF-05F6-4634-B3DA-6712326A4328}" dt="2024-08-14T08:47:40.954" v="12572" actId="20577"/>
          <ac:spMkLst>
            <pc:docMk/>
            <pc:sldMk cId="1047055568" sldId="351"/>
            <ac:spMk id="16" creationId="{935BD6C0-3E8D-AE31-1DC6-73DA0E0E3EFB}"/>
          </ac:spMkLst>
        </pc:spChg>
        <pc:picChg chg="del mod">
          <ac:chgData name="Dat Thanh Chau" userId="e9002a60-81dc-4527-8a42-155147688951" providerId="ADAL" clId="{082506CF-05F6-4634-B3DA-6712326A4328}" dt="2024-08-14T08:09:19.909" v="11713" actId="478"/>
          <ac:picMkLst>
            <pc:docMk/>
            <pc:sldMk cId="1047055568" sldId="351"/>
            <ac:picMk id="4" creationId="{AF6B2E35-B0AB-E998-6D0E-7B4B71B9CBC3}"/>
          </ac:picMkLst>
        </pc:picChg>
        <pc:picChg chg="add del mod">
          <ac:chgData name="Dat Thanh Chau" userId="e9002a60-81dc-4527-8a42-155147688951" providerId="ADAL" clId="{082506CF-05F6-4634-B3DA-6712326A4328}" dt="2024-08-14T08:12:06.321" v="11717" actId="478"/>
          <ac:picMkLst>
            <pc:docMk/>
            <pc:sldMk cId="1047055568" sldId="351"/>
            <ac:picMk id="5" creationId="{D3DFDAE8-A864-D34B-985A-A1A63C927DD1}"/>
          </ac:picMkLst>
        </pc:picChg>
      </pc:sldChg>
      <pc:sldMasterChg chg="addSp modTransition modSldLayout">
        <pc:chgData name="Dat Thanh Chau" userId="e9002a60-81dc-4527-8a42-155147688951" providerId="ADAL" clId="{082506CF-05F6-4634-B3DA-6712326A4328}" dt="2024-08-13T03:01:26.694" v="3805"/>
        <pc:sldMasterMkLst>
          <pc:docMk/>
          <pc:sldMasterMk cId="3379394544" sldId="2147484071"/>
        </pc:sldMasterMkLst>
        <pc:spChg chg="add">
          <ac:chgData name="Dat Thanh Chau" userId="e9002a60-81dc-4527-8a42-155147688951" providerId="ADAL" clId="{082506CF-05F6-4634-B3DA-6712326A4328}" dt="2024-08-13T03:00:58.855" v="3788"/>
          <ac:spMkLst>
            <pc:docMk/>
            <pc:sldMasterMk cId="3379394544" sldId="2147484071"/>
            <ac:spMk id="8" creationId="{344F6620-4B9C-7AC1-2325-B380310037E4}"/>
          </ac:spMkLst>
        </pc:spChg>
        <pc:spChg chg="add">
          <ac:chgData name="Dat Thanh Chau" userId="e9002a60-81dc-4527-8a42-155147688951" providerId="ADAL" clId="{082506CF-05F6-4634-B3DA-6712326A4328}" dt="2024-08-13T03:00:58.855" v="3788"/>
          <ac:spMkLst>
            <pc:docMk/>
            <pc:sldMasterMk cId="3379394544" sldId="2147484071"/>
            <ac:spMk id="9" creationId="{5A6AB0B3-8C2A-5F3A-4365-8C9BB384110F}"/>
          </ac:spMkLst>
        </pc:spChg>
        <pc:picChg chg="add">
          <ac:chgData name="Dat Thanh Chau" userId="e9002a60-81dc-4527-8a42-155147688951" providerId="ADAL" clId="{082506CF-05F6-4634-B3DA-6712326A4328}" dt="2024-08-13T03:00:58.855" v="3788"/>
          <ac:picMkLst>
            <pc:docMk/>
            <pc:sldMasterMk cId="3379394544" sldId="2147484071"/>
            <ac:picMk id="14" creationId="{0B45D80B-9149-1871-B468-C5C00F9EB202}"/>
          </ac:picMkLst>
        </pc:picChg>
        <pc:sldLayoutChg chg="addSp modTransition">
          <pc:chgData name="Dat Thanh Chau" userId="e9002a60-81dc-4527-8a42-155147688951" providerId="ADAL" clId="{082506CF-05F6-4634-B3DA-6712326A4328}" dt="2024-08-13T03:01:26.694" v="3805"/>
          <pc:sldLayoutMkLst>
            <pc:docMk/>
            <pc:sldMasterMk cId="3379394544" sldId="2147484071"/>
            <pc:sldLayoutMk cId="4225665821" sldId="2147484077"/>
          </pc:sldLayoutMkLst>
          <pc:picChg chg="add">
            <ac:chgData name="Dat Thanh Chau" userId="e9002a60-81dc-4527-8a42-155147688951" providerId="ADAL" clId="{082506CF-05F6-4634-B3DA-6712326A4328}" dt="2024-08-13T03:00:58.855" v="3788"/>
            <ac:picMkLst>
              <pc:docMk/>
              <pc:sldMasterMk cId="3379394544" sldId="2147484071"/>
              <pc:sldLayoutMk cId="4225665821" sldId="2147484077"/>
              <ac:picMk id="6" creationId="{5A469121-1D00-EDDD-6421-B7C37496002C}"/>
            </ac:picMkLst>
          </pc:picChg>
        </pc:sldLayoutChg>
      </pc:sldMasterChg>
      <pc:sldMasterChg chg="addSp modTransition modSldLayout">
        <pc:chgData name="Dat Thanh Chau" userId="e9002a60-81dc-4527-8a42-155147688951" providerId="ADAL" clId="{082506CF-05F6-4634-B3DA-6712326A4328}" dt="2024-08-13T03:01:24.806" v="3803"/>
        <pc:sldMasterMkLst>
          <pc:docMk/>
          <pc:sldMasterMk cId="3439895613" sldId="2147484089"/>
        </pc:sldMasterMkLst>
        <pc:spChg chg="add">
          <ac:chgData name="Dat Thanh Chau" userId="e9002a60-81dc-4527-8a42-155147688951" providerId="ADAL" clId="{082506CF-05F6-4634-B3DA-6712326A4328}" dt="2024-08-13T03:01:07.866" v="3794"/>
          <ac:spMkLst>
            <pc:docMk/>
            <pc:sldMasterMk cId="3439895613" sldId="2147484089"/>
            <ac:spMk id="8" creationId="{4592A568-F387-E334-A75E-847043CC54AF}"/>
          </ac:spMkLst>
        </pc:spChg>
        <pc:spChg chg="add">
          <ac:chgData name="Dat Thanh Chau" userId="e9002a60-81dc-4527-8a42-155147688951" providerId="ADAL" clId="{082506CF-05F6-4634-B3DA-6712326A4328}" dt="2024-08-13T03:01:07.866" v="3794"/>
          <ac:spMkLst>
            <pc:docMk/>
            <pc:sldMasterMk cId="3439895613" sldId="2147484089"/>
            <ac:spMk id="11" creationId="{471E2997-25EF-DDCB-6BDE-F9B6DEDDFB66}"/>
          </ac:spMkLst>
        </pc:spChg>
        <pc:picChg chg="add">
          <ac:chgData name="Dat Thanh Chau" userId="e9002a60-81dc-4527-8a42-155147688951" providerId="ADAL" clId="{082506CF-05F6-4634-B3DA-6712326A4328}" dt="2024-08-13T03:01:07.866" v="3794"/>
          <ac:picMkLst>
            <pc:docMk/>
            <pc:sldMasterMk cId="3439895613" sldId="2147484089"/>
            <ac:picMk id="12" creationId="{5497030D-B324-FB76-54F7-7E06B4508DBA}"/>
          </ac:picMkLst>
        </pc:picChg>
        <pc:sldLayoutChg chg="addSp modTransition">
          <pc:chgData name="Dat Thanh Chau" userId="e9002a60-81dc-4527-8a42-155147688951" providerId="ADAL" clId="{082506CF-05F6-4634-B3DA-6712326A4328}" dt="2024-08-13T03:01:24.806" v="3803"/>
          <pc:sldLayoutMkLst>
            <pc:docMk/>
            <pc:sldMasterMk cId="3439895613" sldId="2147484089"/>
            <pc:sldLayoutMk cId="2112842648" sldId="2147484095"/>
          </pc:sldLayoutMkLst>
          <pc:picChg chg="add">
            <ac:chgData name="Dat Thanh Chau" userId="e9002a60-81dc-4527-8a42-155147688951" providerId="ADAL" clId="{082506CF-05F6-4634-B3DA-6712326A4328}" dt="2024-08-13T03:01:07.866" v="3794"/>
            <ac:picMkLst>
              <pc:docMk/>
              <pc:sldMasterMk cId="3439895613" sldId="2147484089"/>
              <pc:sldLayoutMk cId="2112842648" sldId="2147484095"/>
              <ac:picMk id="6" creationId="{87122CFB-0B46-60B8-1C30-E9BAFCD68A35}"/>
            </ac:picMkLst>
          </pc:picChg>
        </pc:sldLayoutChg>
      </pc:sldMasterChg>
      <pc:sldMasterChg chg="addSp modTransition modSldLayout">
        <pc:chgData name="Dat Thanh Chau" userId="e9002a60-81dc-4527-8a42-155147688951" providerId="ADAL" clId="{082506CF-05F6-4634-B3DA-6712326A4328}" dt="2024-08-13T03:01:23.418" v="3802"/>
        <pc:sldMasterMkLst>
          <pc:docMk/>
          <pc:sldMasterMk cId="210114175" sldId="2147484101"/>
        </pc:sldMasterMkLst>
        <pc:spChg chg="add">
          <ac:chgData name="Dat Thanh Chau" userId="e9002a60-81dc-4527-8a42-155147688951" providerId="ADAL" clId="{082506CF-05F6-4634-B3DA-6712326A4328}" dt="2024-08-13T03:01:11.088" v="3795"/>
          <ac:spMkLst>
            <pc:docMk/>
            <pc:sldMasterMk cId="210114175" sldId="2147484101"/>
            <ac:spMk id="8" creationId="{FA735DAE-14E5-D1FB-E6A6-7536914646D9}"/>
          </ac:spMkLst>
        </pc:spChg>
        <pc:spChg chg="add">
          <ac:chgData name="Dat Thanh Chau" userId="e9002a60-81dc-4527-8a42-155147688951" providerId="ADAL" clId="{082506CF-05F6-4634-B3DA-6712326A4328}" dt="2024-08-13T03:01:11.088" v="3795"/>
          <ac:spMkLst>
            <pc:docMk/>
            <pc:sldMasterMk cId="210114175" sldId="2147484101"/>
            <ac:spMk id="11" creationId="{2630FF1F-55BD-7248-CE18-BDBF37D92A09}"/>
          </ac:spMkLst>
        </pc:spChg>
        <pc:picChg chg="add">
          <ac:chgData name="Dat Thanh Chau" userId="e9002a60-81dc-4527-8a42-155147688951" providerId="ADAL" clId="{082506CF-05F6-4634-B3DA-6712326A4328}" dt="2024-08-13T03:01:11.088" v="3795"/>
          <ac:picMkLst>
            <pc:docMk/>
            <pc:sldMasterMk cId="210114175" sldId="2147484101"/>
            <ac:picMk id="12" creationId="{FA152579-8442-E9EE-7EFC-80084F6B35F2}"/>
          </ac:picMkLst>
        </pc:picChg>
        <pc:sldLayoutChg chg="addSp modTransition">
          <pc:chgData name="Dat Thanh Chau" userId="e9002a60-81dc-4527-8a42-155147688951" providerId="ADAL" clId="{082506CF-05F6-4634-B3DA-6712326A4328}" dt="2024-08-13T03:01:23.418" v="3802"/>
          <pc:sldLayoutMkLst>
            <pc:docMk/>
            <pc:sldMasterMk cId="210114175" sldId="2147484101"/>
            <pc:sldLayoutMk cId="728667394" sldId="2147484107"/>
          </pc:sldLayoutMkLst>
          <pc:picChg chg="add">
            <ac:chgData name="Dat Thanh Chau" userId="e9002a60-81dc-4527-8a42-155147688951" providerId="ADAL" clId="{082506CF-05F6-4634-B3DA-6712326A4328}" dt="2024-08-13T03:01:11.088" v="3795"/>
            <ac:picMkLst>
              <pc:docMk/>
              <pc:sldMasterMk cId="210114175" sldId="2147484101"/>
              <pc:sldLayoutMk cId="728667394" sldId="2147484107"/>
              <ac:picMk id="6" creationId="{A884C91E-0E18-EAFB-81A9-718E31FB3C24}"/>
            </ac:picMkLst>
          </pc:picChg>
        </pc:sldLayoutChg>
      </pc:sldMasterChg>
    </pc:docChg>
  </pc:docChgLst>
  <pc:docChgLst>
    <pc:chgData name="Tam Tran Nhan" userId="S::tam.trannhan@hitachivantara.com::97e98200-f1ab-4686-a3fc-83089fea665c" providerId="AD" clId="Web-{ABFA6BCE-3659-4629-F131-2F9E6FD798F8}"/>
    <pc:docChg chg="addSld delSld modSld">
      <pc:chgData name="Tam Tran Nhan" userId="S::tam.trannhan@hitachivantara.com::97e98200-f1ab-4686-a3fc-83089fea665c" providerId="AD" clId="Web-{ABFA6BCE-3659-4629-F131-2F9E6FD798F8}" dt="2023-11-06T09:20:27.662" v="1643" actId="14100"/>
      <pc:docMkLst>
        <pc:docMk/>
      </pc:docMkLst>
      <pc:sldChg chg="del">
        <pc:chgData name="Tam Tran Nhan" userId="S::tam.trannhan@hitachivantara.com::97e98200-f1ab-4686-a3fc-83089fea665c" providerId="AD" clId="Web-{ABFA6BCE-3659-4629-F131-2F9E6FD798F8}" dt="2023-11-06T03:19:47.570" v="139"/>
        <pc:sldMkLst>
          <pc:docMk/>
          <pc:sldMk cId="109857222" sldId="256"/>
        </pc:sldMkLst>
      </pc:sldChg>
      <pc:sldChg chg="modSp">
        <pc:chgData name="Tam Tran Nhan" userId="S::tam.trannhan@hitachivantara.com::97e98200-f1ab-4686-a3fc-83089fea665c" providerId="AD" clId="Web-{ABFA6BCE-3659-4629-F131-2F9E6FD798F8}" dt="2023-11-03T09:39:54.090" v="135" actId="20577"/>
        <pc:sldMkLst>
          <pc:docMk/>
          <pc:sldMk cId="3612987948" sldId="259"/>
        </pc:sldMkLst>
        <pc:spChg chg="mod">
          <ac:chgData name="Tam Tran Nhan" userId="S::tam.trannhan@hitachivantara.com::97e98200-f1ab-4686-a3fc-83089fea665c" providerId="AD" clId="Web-{ABFA6BCE-3659-4629-F131-2F9E6FD798F8}" dt="2023-11-03T09:39:54.090" v="135" actId="20577"/>
          <ac:spMkLst>
            <pc:docMk/>
            <pc:sldMk cId="3612987948" sldId="259"/>
            <ac:spMk id="2" creationId="{D87BB208-79D9-E1BB-F63C-5947FFC188BF}"/>
          </ac:spMkLst>
        </pc:spChg>
      </pc:sldChg>
      <pc:sldChg chg="addSp modSp">
        <pc:chgData name="Tam Tran Nhan" userId="S::tam.trannhan@hitachivantara.com::97e98200-f1ab-4686-a3fc-83089fea665c" providerId="AD" clId="Web-{ABFA6BCE-3659-4629-F131-2F9E6FD798F8}" dt="2023-11-02T06:59:59.526" v="116" actId="1076"/>
        <pc:sldMkLst>
          <pc:docMk/>
          <pc:sldMk cId="427455190" sldId="262"/>
        </pc:sldMkLst>
        <pc:spChg chg="mod">
          <ac:chgData name="Tam Tran Nhan" userId="S::tam.trannhan@hitachivantara.com::97e98200-f1ab-4686-a3fc-83089fea665c" providerId="AD" clId="Web-{ABFA6BCE-3659-4629-F131-2F9E6FD798F8}" dt="2023-11-02T06:55:32.082" v="2" actId="20577"/>
          <ac:spMkLst>
            <pc:docMk/>
            <pc:sldMk cId="427455190" sldId="262"/>
            <ac:spMk id="2" creationId="{238399A3-79CF-76EA-57D8-D47DF05AEA8C}"/>
          </ac:spMkLst>
        </pc:spChg>
        <pc:spChg chg="add mod">
          <ac:chgData name="Tam Tran Nhan" userId="S::tam.trannhan@hitachivantara.com::97e98200-f1ab-4686-a3fc-83089fea665c" providerId="AD" clId="Web-{ABFA6BCE-3659-4629-F131-2F9E6FD798F8}" dt="2023-11-02T06:59:59.526" v="116" actId="1076"/>
          <ac:spMkLst>
            <pc:docMk/>
            <pc:sldMk cId="427455190" sldId="262"/>
            <ac:spMk id="3" creationId="{B909E3EA-4AAD-7253-3779-CD887C3ADE29}"/>
          </ac:spMkLst>
        </pc:spChg>
        <pc:picChg chg="add mod">
          <ac:chgData name="Tam Tran Nhan" userId="S::tam.trannhan@hitachivantara.com::97e98200-f1ab-4686-a3fc-83089fea665c" providerId="AD" clId="Web-{ABFA6BCE-3659-4629-F131-2F9E6FD798F8}" dt="2023-11-02T06:59:46.182" v="112" actId="1076"/>
          <ac:picMkLst>
            <pc:docMk/>
            <pc:sldMk cId="427455190" sldId="262"/>
            <ac:picMk id="4" creationId="{DD865F11-6B70-EF7A-5E94-8E63FFBE2194}"/>
          </ac:picMkLst>
        </pc:picChg>
      </pc:sldChg>
      <pc:sldChg chg="addSp delSp modSp new">
        <pc:chgData name="Tam Tran Nhan" userId="S::tam.trannhan@hitachivantara.com::97e98200-f1ab-4686-a3fc-83089fea665c" providerId="AD" clId="Web-{ABFA6BCE-3659-4629-F131-2F9E6FD798F8}" dt="2023-11-02T06:59:03.150" v="104"/>
        <pc:sldMkLst>
          <pc:docMk/>
          <pc:sldMk cId="63056762" sldId="263"/>
        </pc:sldMkLst>
        <pc:spChg chg="mod">
          <ac:chgData name="Tam Tran Nhan" userId="S::tam.trannhan@hitachivantara.com::97e98200-f1ab-4686-a3fc-83089fea665c" providerId="AD" clId="Web-{ABFA6BCE-3659-4629-F131-2F9E6FD798F8}" dt="2023-11-02T06:59:03.150" v="104"/>
          <ac:spMkLst>
            <pc:docMk/>
            <pc:sldMk cId="63056762" sldId="263"/>
            <ac:spMk id="2" creationId="{E86D707D-DD7F-9CB9-F0A8-4B1F503A98FE}"/>
          </ac:spMkLst>
        </pc:spChg>
        <pc:graphicFrameChg chg="add del">
          <ac:chgData name="Tam Tran Nhan" userId="S::tam.trannhan@hitachivantara.com::97e98200-f1ab-4686-a3fc-83089fea665c" providerId="AD" clId="Web-{ABFA6BCE-3659-4629-F131-2F9E6FD798F8}" dt="2023-11-02T06:57:18.038" v="16"/>
          <ac:graphicFrameMkLst>
            <pc:docMk/>
            <pc:sldMk cId="63056762" sldId="263"/>
            <ac:graphicFrameMk id="3" creationId="{595E76DA-DFA9-966B-E11F-C4DA9125B340}"/>
          </ac:graphicFrameMkLst>
        </pc:graphicFrameChg>
        <pc:graphicFrameChg chg="add mod modGraphic">
          <ac:chgData name="Tam Tran Nhan" userId="S::tam.trannhan@hitachivantara.com::97e98200-f1ab-4686-a3fc-83089fea665c" providerId="AD" clId="Web-{ABFA6BCE-3659-4629-F131-2F9E6FD798F8}" dt="2023-11-02T06:58:51.806" v="103"/>
          <ac:graphicFrameMkLst>
            <pc:docMk/>
            <pc:sldMk cId="63056762" sldId="263"/>
            <ac:graphicFrameMk id="5" creationId="{F066DB2E-BF31-4B28-3439-8BDC1649BAA3}"/>
          </ac:graphicFrameMkLst>
        </pc:graphicFrameChg>
      </pc:sldChg>
      <pc:sldChg chg="addSp modSp new del modNotes">
        <pc:chgData name="Tam Tran Nhan" userId="S::tam.trannhan@hitachivantara.com::97e98200-f1ab-4686-a3fc-83089fea665c" providerId="AD" clId="Web-{ABFA6BCE-3659-4629-F131-2F9E6FD798F8}" dt="2023-11-06T07:17:34.308" v="337"/>
        <pc:sldMkLst>
          <pc:docMk/>
          <pc:sldMk cId="1314061231" sldId="264"/>
        </pc:sldMkLst>
        <pc:picChg chg="add mod">
          <ac:chgData name="Tam Tran Nhan" userId="S::tam.trannhan@hitachivantara.com::97e98200-f1ab-4686-a3fc-83089fea665c" providerId="AD" clId="Web-{ABFA6BCE-3659-4629-F131-2F9E6FD798F8}" dt="2023-11-03T04:02:48.989" v="119" actId="1076"/>
          <ac:picMkLst>
            <pc:docMk/>
            <pc:sldMk cId="1314061231" sldId="264"/>
            <ac:picMk id="3" creationId="{CB99FB8D-C47D-1504-CB78-2D2047518624}"/>
          </ac:picMkLst>
        </pc:picChg>
      </pc:sldChg>
      <pc:sldChg chg="addSp modSp add modNotes">
        <pc:chgData name="Tam Tran Nhan" userId="S::tam.trannhan@hitachivantara.com::97e98200-f1ab-4686-a3fc-83089fea665c" providerId="AD" clId="Web-{ABFA6BCE-3659-4629-F131-2F9E6FD798F8}" dt="2023-11-06T08:00:24.085" v="488" actId="20577"/>
        <pc:sldMkLst>
          <pc:docMk/>
          <pc:sldMk cId="804143368" sldId="265"/>
        </pc:sldMkLst>
        <pc:spChg chg="add mod">
          <ac:chgData name="Tam Tran Nhan" userId="S::tam.trannhan@hitachivantara.com::97e98200-f1ab-4686-a3fc-83089fea665c" providerId="AD" clId="Web-{ABFA6BCE-3659-4629-F131-2F9E6FD798F8}" dt="2023-11-06T06:47:49.947" v="251" actId="20577"/>
          <ac:spMkLst>
            <pc:docMk/>
            <pc:sldMk cId="804143368" sldId="265"/>
            <ac:spMk id="2" creationId="{95BE89D6-4F95-922B-E9B0-74DB78A5CC6A}"/>
          </ac:spMkLst>
        </pc:spChg>
        <pc:spChg chg="mod">
          <ac:chgData name="Tam Tran Nhan" userId="S::tam.trannhan@hitachivantara.com::97e98200-f1ab-4686-a3fc-83089fea665c" providerId="AD" clId="Web-{ABFA6BCE-3659-4629-F131-2F9E6FD798F8}" dt="2023-11-06T06:37:45.979" v="162" actId="20577"/>
          <ac:spMkLst>
            <pc:docMk/>
            <pc:sldMk cId="804143368" sldId="265"/>
            <ac:spMk id="3" creationId="{F32AA628-7C5E-E8AB-7DD5-20CF4293496F}"/>
          </ac:spMkLst>
        </pc:spChg>
        <pc:spChg chg="add mod">
          <ac:chgData name="Tam Tran Nhan" userId="S::tam.trannhan@hitachivantara.com::97e98200-f1ab-4686-a3fc-83089fea665c" providerId="AD" clId="Web-{ABFA6BCE-3659-4629-F131-2F9E6FD798F8}" dt="2023-11-06T08:00:24.085" v="488" actId="20577"/>
          <ac:spMkLst>
            <pc:docMk/>
            <pc:sldMk cId="804143368" sldId="265"/>
            <ac:spMk id="4" creationId="{99774097-2F5D-2EFA-343A-EA5C8090D29D}"/>
          </ac:spMkLst>
        </pc:spChg>
        <pc:spChg chg="add mod">
          <ac:chgData name="Tam Tran Nhan" userId="S::tam.trannhan@hitachivantara.com::97e98200-f1ab-4686-a3fc-83089fea665c" providerId="AD" clId="Web-{ABFA6BCE-3659-4629-F131-2F9E6FD798F8}" dt="2023-11-06T07:16:00.118" v="334" actId="20577"/>
          <ac:spMkLst>
            <pc:docMk/>
            <pc:sldMk cId="804143368" sldId="265"/>
            <ac:spMk id="5" creationId="{1516CBCE-9B92-F731-E110-4E88D892E820}"/>
          </ac:spMkLst>
        </pc:spChg>
        <pc:picChg chg="mod modCrop">
          <ac:chgData name="Tam Tran Nhan" userId="S::tam.trannhan@hitachivantara.com::97e98200-f1ab-4686-a3fc-83089fea665c" providerId="AD" clId="Web-{ABFA6BCE-3659-4629-F131-2F9E6FD798F8}" dt="2023-11-06T06:40:47.249" v="178" actId="1076"/>
          <ac:picMkLst>
            <pc:docMk/>
            <pc:sldMk cId="804143368" sldId="265"/>
            <ac:picMk id="3074" creationId="{21BD916B-84F4-6C27-64B6-24DA041EA485}"/>
          </ac:picMkLst>
        </pc:picChg>
      </pc:sldChg>
      <pc:sldChg chg="add del modNotes">
        <pc:chgData name="Tam Tran Nhan" userId="S::tam.trannhan@hitachivantara.com::97e98200-f1ab-4686-a3fc-83089fea665c" providerId="AD" clId="Web-{ABFA6BCE-3659-4629-F131-2F9E6FD798F8}" dt="2023-11-06T07:17:24.245" v="335"/>
        <pc:sldMkLst>
          <pc:docMk/>
          <pc:sldMk cId="3935297610" sldId="266"/>
        </pc:sldMkLst>
      </pc:sldChg>
      <pc:sldChg chg="add del">
        <pc:chgData name="Tam Tran Nhan" userId="S::tam.trannhan@hitachivantara.com::97e98200-f1ab-4686-a3fc-83089fea665c" providerId="AD" clId="Web-{ABFA6BCE-3659-4629-F131-2F9E6FD798F8}" dt="2023-11-06T07:17:33.011" v="336"/>
        <pc:sldMkLst>
          <pc:docMk/>
          <pc:sldMk cId="559691024" sldId="267"/>
        </pc:sldMkLst>
      </pc:sldChg>
      <pc:sldChg chg="addSp delSp modSp new del modNotes">
        <pc:chgData name="Tam Tran Nhan" userId="S::tam.trannhan@hitachivantara.com::97e98200-f1ab-4686-a3fc-83089fea665c" providerId="AD" clId="Web-{ABFA6BCE-3659-4629-F131-2F9E6FD798F8}" dt="2023-11-06T08:02:45.621" v="489"/>
        <pc:sldMkLst>
          <pc:docMk/>
          <pc:sldMk cId="3740336956" sldId="268"/>
        </pc:sldMkLst>
        <pc:spChg chg="del">
          <ac:chgData name="Tam Tran Nhan" userId="S::tam.trannhan@hitachivantara.com::97e98200-f1ab-4686-a3fc-83089fea665c" providerId="AD" clId="Web-{ABFA6BCE-3659-4629-F131-2F9E6FD798F8}" dt="2023-11-06T06:37:55.276" v="164"/>
          <ac:spMkLst>
            <pc:docMk/>
            <pc:sldMk cId="3740336956" sldId="268"/>
            <ac:spMk id="2" creationId="{13C772B7-950F-2230-C2A7-196675150076}"/>
          </ac:spMkLst>
        </pc:spChg>
        <pc:spChg chg="add mod">
          <ac:chgData name="Tam Tran Nhan" userId="S::tam.trannhan@hitachivantara.com::97e98200-f1ab-4686-a3fc-83089fea665c" providerId="AD" clId="Web-{ABFA6BCE-3659-4629-F131-2F9E6FD798F8}" dt="2023-11-06T06:36:58.540" v="160" actId="20577"/>
          <ac:spMkLst>
            <pc:docMk/>
            <pc:sldMk cId="3740336956" sldId="268"/>
            <ac:spMk id="3" creationId="{23B35C84-F8DA-F655-5B7B-BB2E9DA1989D}"/>
          </ac:spMkLst>
        </pc:spChg>
        <pc:spChg chg="add del mod">
          <ac:chgData name="Tam Tran Nhan" userId="S::tam.trannhan@hitachivantara.com::97e98200-f1ab-4686-a3fc-83089fea665c" providerId="AD" clId="Web-{ABFA6BCE-3659-4629-F131-2F9E6FD798F8}" dt="2023-11-06T06:38:19.511" v="170"/>
          <ac:spMkLst>
            <pc:docMk/>
            <pc:sldMk cId="3740336956" sldId="268"/>
            <ac:spMk id="7" creationId="{CD576586-530C-C348-CEC9-E8DBF675C9F4}"/>
          </ac:spMkLst>
        </pc:spChg>
        <pc:spChg chg="add del mod">
          <ac:chgData name="Tam Tran Nhan" userId="S::tam.trannhan@hitachivantara.com::97e98200-f1ab-4686-a3fc-83089fea665c" providerId="AD" clId="Web-{ABFA6BCE-3659-4629-F131-2F9E6FD798F8}" dt="2023-11-06T06:38:22.089" v="171"/>
          <ac:spMkLst>
            <pc:docMk/>
            <pc:sldMk cId="3740336956" sldId="268"/>
            <ac:spMk id="9" creationId="{791A286A-0729-7B23-8CDF-85489F8A96AA}"/>
          </ac:spMkLst>
        </pc:spChg>
        <pc:spChg chg="add mod">
          <ac:chgData name="Tam Tran Nhan" userId="S::tam.trannhan@hitachivantara.com::97e98200-f1ab-4686-a3fc-83089fea665c" providerId="AD" clId="Web-{ABFA6BCE-3659-4629-F131-2F9E6FD798F8}" dt="2023-11-06T06:38:28.777" v="172"/>
          <ac:spMkLst>
            <pc:docMk/>
            <pc:sldMk cId="3740336956" sldId="268"/>
            <ac:spMk id="11" creationId="{8F15AB1A-8A7B-ACBD-400D-6ECC1191AF96}"/>
          </ac:spMkLst>
        </pc:spChg>
        <pc:picChg chg="add mod">
          <ac:chgData name="Tam Tran Nhan" userId="S::tam.trannhan@hitachivantara.com::97e98200-f1ab-4686-a3fc-83089fea665c" providerId="AD" clId="Web-{ABFA6BCE-3659-4629-F131-2F9E6FD798F8}" dt="2023-11-06T06:36:15.836" v="154" actId="1076"/>
          <ac:picMkLst>
            <pc:docMk/>
            <pc:sldMk cId="3740336956" sldId="268"/>
            <ac:picMk id="4" creationId="{F51AD396-6C20-E3EB-11B0-1146A3FA1F2D}"/>
          </ac:picMkLst>
        </pc:picChg>
        <pc:picChg chg="add mod">
          <ac:chgData name="Tam Tran Nhan" userId="S::tam.trannhan@hitachivantara.com::97e98200-f1ab-4686-a3fc-83089fea665c" providerId="AD" clId="Web-{ABFA6BCE-3659-4629-F131-2F9E6FD798F8}" dt="2023-11-06T06:36:24.211" v="158" actId="1076"/>
          <ac:picMkLst>
            <pc:docMk/>
            <pc:sldMk cId="3740336956" sldId="268"/>
            <ac:picMk id="5" creationId="{E4949942-D4F0-022B-E8A3-C7155863CB73}"/>
          </ac:picMkLst>
        </pc:picChg>
      </pc:sldChg>
      <pc:sldChg chg="addSp delSp modSp add replId modNotes">
        <pc:chgData name="Tam Tran Nhan" userId="S::tam.trannhan@hitachivantara.com::97e98200-f1ab-4686-a3fc-83089fea665c" providerId="AD" clId="Web-{ABFA6BCE-3659-4629-F131-2F9E6FD798F8}" dt="2023-11-06T07:58:29.004" v="478" actId="20577"/>
        <pc:sldMkLst>
          <pc:docMk/>
          <pc:sldMk cId="3770725628" sldId="269"/>
        </pc:sldMkLst>
        <pc:spChg chg="add mod">
          <ac:chgData name="Tam Tran Nhan" userId="S::tam.trannhan@hitachivantara.com::97e98200-f1ab-4686-a3fc-83089fea665c" providerId="AD" clId="Web-{ABFA6BCE-3659-4629-F131-2F9E6FD798F8}" dt="2023-11-06T07:58:29.004" v="478" actId="20577"/>
          <ac:spMkLst>
            <pc:docMk/>
            <pc:sldMk cId="3770725628" sldId="269"/>
            <ac:spMk id="2" creationId="{9BB11A0F-9D5C-57CA-CDC4-5D6504515922}"/>
          </ac:spMkLst>
        </pc:spChg>
        <pc:spChg chg="del">
          <ac:chgData name="Tam Tran Nhan" userId="S::tam.trannhan@hitachivantara.com::97e98200-f1ab-4686-a3fc-83089fea665c" providerId="AD" clId="Web-{ABFA6BCE-3659-4629-F131-2F9E6FD798F8}" dt="2023-11-06T07:19:02.639" v="356"/>
          <ac:spMkLst>
            <pc:docMk/>
            <pc:sldMk cId="3770725628" sldId="269"/>
            <ac:spMk id="3" creationId="{23B35C84-F8DA-F655-5B7B-BB2E9DA1989D}"/>
          </ac:spMkLst>
        </pc:spChg>
        <pc:spChg chg="mod">
          <ac:chgData name="Tam Tran Nhan" userId="S::tam.trannhan@hitachivantara.com::97e98200-f1ab-4686-a3fc-83089fea665c" providerId="AD" clId="Web-{ABFA6BCE-3659-4629-F131-2F9E6FD798F8}" dt="2023-11-06T07:18:59.201" v="353" actId="20577"/>
          <ac:spMkLst>
            <pc:docMk/>
            <pc:sldMk cId="3770725628" sldId="269"/>
            <ac:spMk id="11" creationId="{8F15AB1A-8A7B-ACBD-400D-6ECC1191AF96}"/>
          </ac:spMkLst>
        </pc:spChg>
        <pc:picChg chg="del">
          <ac:chgData name="Tam Tran Nhan" userId="S::tam.trannhan@hitachivantara.com::97e98200-f1ab-4686-a3fc-83089fea665c" providerId="AD" clId="Web-{ABFA6BCE-3659-4629-F131-2F9E6FD798F8}" dt="2023-11-06T07:19:00.982" v="354"/>
          <ac:picMkLst>
            <pc:docMk/>
            <pc:sldMk cId="3770725628" sldId="269"/>
            <ac:picMk id="4" creationId="{F51AD396-6C20-E3EB-11B0-1146A3FA1F2D}"/>
          </ac:picMkLst>
        </pc:picChg>
        <pc:picChg chg="del">
          <ac:chgData name="Tam Tran Nhan" userId="S::tam.trannhan@hitachivantara.com::97e98200-f1ab-4686-a3fc-83089fea665c" providerId="AD" clId="Web-{ABFA6BCE-3659-4629-F131-2F9E6FD798F8}" dt="2023-11-06T07:19:01.435" v="355"/>
          <ac:picMkLst>
            <pc:docMk/>
            <pc:sldMk cId="3770725628" sldId="269"/>
            <ac:picMk id="5" creationId="{E4949942-D4F0-022B-E8A3-C7155863CB73}"/>
          </ac:picMkLst>
        </pc:picChg>
      </pc:sldChg>
      <pc:sldChg chg="addSp delSp modSp add replId modNotes">
        <pc:chgData name="Tam Tran Nhan" userId="S::tam.trannhan@hitachivantara.com::97e98200-f1ab-4686-a3fc-83089fea665c" providerId="AD" clId="Web-{ABFA6BCE-3659-4629-F131-2F9E6FD798F8}" dt="2023-11-06T08:14:41.610" v="701"/>
        <pc:sldMkLst>
          <pc:docMk/>
          <pc:sldMk cId="526553410" sldId="270"/>
        </pc:sldMkLst>
        <pc:spChg chg="mod">
          <ac:chgData name="Tam Tran Nhan" userId="S::tam.trannhan@hitachivantara.com::97e98200-f1ab-4686-a3fc-83089fea665c" providerId="AD" clId="Web-{ABFA6BCE-3659-4629-F131-2F9E6FD798F8}" dt="2023-11-06T08:13:58.718" v="696" actId="14100"/>
          <ac:spMkLst>
            <pc:docMk/>
            <pc:sldMk cId="526553410" sldId="270"/>
            <ac:spMk id="2" creationId="{95BE89D6-4F95-922B-E9B0-74DB78A5CC6A}"/>
          </ac:spMkLst>
        </pc:spChg>
        <pc:spChg chg="del">
          <ac:chgData name="Tam Tran Nhan" userId="S::tam.trannhan@hitachivantara.com::97e98200-f1ab-4686-a3fc-83089fea665c" providerId="AD" clId="Web-{ABFA6BCE-3659-4629-F131-2F9E6FD798F8}" dt="2023-11-06T08:03:40.919" v="492"/>
          <ac:spMkLst>
            <pc:docMk/>
            <pc:sldMk cId="526553410" sldId="270"/>
            <ac:spMk id="4" creationId="{99774097-2F5D-2EFA-343A-EA5C8090D29D}"/>
          </ac:spMkLst>
        </pc:spChg>
        <pc:spChg chg="del">
          <ac:chgData name="Tam Tran Nhan" userId="S::tam.trannhan@hitachivantara.com::97e98200-f1ab-4686-a3fc-83089fea665c" providerId="AD" clId="Web-{ABFA6BCE-3659-4629-F131-2F9E6FD798F8}" dt="2023-11-06T08:03:43.278" v="493"/>
          <ac:spMkLst>
            <pc:docMk/>
            <pc:sldMk cId="526553410" sldId="270"/>
            <ac:spMk id="5" creationId="{1516CBCE-9B92-F731-E110-4E88D892E820}"/>
          </ac:spMkLst>
        </pc:spChg>
        <pc:spChg chg="add del mod">
          <ac:chgData name="Tam Tran Nhan" userId="S::tam.trannhan@hitachivantara.com::97e98200-f1ab-4686-a3fc-83089fea665c" providerId="AD" clId="Web-{ABFA6BCE-3659-4629-F131-2F9E6FD798F8}" dt="2023-11-06T08:04:21.858" v="516"/>
          <ac:spMkLst>
            <pc:docMk/>
            <pc:sldMk cId="526553410" sldId="270"/>
            <ac:spMk id="6" creationId="{19C5F448-F3C4-C204-244F-FEB48FDB1D4E}"/>
          </ac:spMkLst>
        </pc:spChg>
        <pc:spChg chg="add del mod">
          <ac:chgData name="Tam Tran Nhan" userId="S::tam.trannhan@hitachivantara.com::97e98200-f1ab-4686-a3fc-83089fea665c" providerId="AD" clId="Web-{ABFA6BCE-3659-4629-F131-2F9E6FD798F8}" dt="2023-11-06T08:10:30.728" v="628"/>
          <ac:spMkLst>
            <pc:docMk/>
            <pc:sldMk cId="526553410" sldId="270"/>
            <ac:spMk id="8" creationId="{4EE73FAC-C257-E99A-EFD6-2BAA5E8079AA}"/>
          </ac:spMkLst>
        </pc:spChg>
        <pc:graphicFrameChg chg="add mod modGraphic">
          <ac:chgData name="Tam Tran Nhan" userId="S::tam.trannhan@hitachivantara.com::97e98200-f1ab-4686-a3fc-83089fea665c" providerId="AD" clId="Web-{ABFA6BCE-3659-4629-F131-2F9E6FD798F8}" dt="2023-11-06T08:14:21.578" v="698"/>
          <ac:graphicFrameMkLst>
            <pc:docMk/>
            <pc:sldMk cId="526553410" sldId="270"/>
            <ac:graphicFrameMk id="10" creationId="{F5A3EA50-E0D9-E49B-BC92-915103D69B4D}"/>
          </ac:graphicFrameMkLst>
        </pc:graphicFrameChg>
        <pc:picChg chg="add mod">
          <ac:chgData name="Tam Tran Nhan" userId="S::tam.trannhan@hitachivantara.com::97e98200-f1ab-4686-a3fc-83089fea665c" providerId="AD" clId="Web-{ABFA6BCE-3659-4629-F131-2F9E6FD798F8}" dt="2023-11-06T08:14:29.953" v="699" actId="1076"/>
          <ac:picMkLst>
            <pc:docMk/>
            <pc:sldMk cId="526553410" sldId="270"/>
            <ac:picMk id="7" creationId="{601B1F27-8B5D-3321-D7EF-81AD36BB1C67}"/>
          </ac:picMkLst>
        </pc:picChg>
        <pc:picChg chg="del">
          <ac:chgData name="Tam Tran Nhan" userId="S::tam.trannhan@hitachivantara.com::97e98200-f1ab-4686-a3fc-83089fea665c" providerId="AD" clId="Web-{ABFA6BCE-3659-4629-F131-2F9E6FD798F8}" dt="2023-11-06T08:03:38.200" v="491"/>
          <ac:picMkLst>
            <pc:docMk/>
            <pc:sldMk cId="526553410" sldId="270"/>
            <ac:picMk id="3074" creationId="{21BD916B-84F4-6C27-64B6-24DA041EA485}"/>
          </ac:picMkLst>
        </pc:picChg>
      </pc:sldChg>
      <pc:sldChg chg="addSp delSp modSp add replId modNotes">
        <pc:chgData name="Tam Tran Nhan" userId="S::tam.trannhan@hitachivantara.com::97e98200-f1ab-4686-a3fc-83089fea665c" providerId="AD" clId="Web-{ABFA6BCE-3659-4629-F131-2F9E6FD798F8}" dt="2023-11-06T08:19:52.541" v="813" actId="1076"/>
        <pc:sldMkLst>
          <pc:docMk/>
          <pc:sldMk cId="2521523465" sldId="271"/>
        </pc:sldMkLst>
        <pc:spChg chg="mod">
          <ac:chgData name="Tam Tran Nhan" userId="S::tam.trannhan@hitachivantara.com::97e98200-f1ab-4686-a3fc-83089fea665c" providerId="AD" clId="Web-{ABFA6BCE-3659-4629-F131-2F9E6FD798F8}" dt="2023-11-06T08:19:37.431" v="810" actId="20577"/>
          <ac:spMkLst>
            <pc:docMk/>
            <pc:sldMk cId="2521523465" sldId="271"/>
            <ac:spMk id="2" creationId="{95BE89D6-4F95-922B-E9B0-74DB78A5CC6A}"/>
          </ac:spMkLst>
        </pc:spChg>
        <pc:graphicFrameChg chg="add mod modGraphic">
          <ac:chgData name="Tam Tran Nhan" userId="S::tam.trannhan@hitachivantara.com::97e98200-f1ab-4686-a3fc-83089fea665c" providerId="AD" clId="Web-{ABFA6BCE-3659-4629-F131-2F9E6FD798F8}" dt="2023-11-06T08:19:52.541" v="813" actId="1076"/>
          <ac:graphicFrameMkLst>
            <pc:docMk/>
            <pc:sldMk cId="2521523465" sldId="271"/>
            <ac:graphicFrameMk id="6" creationId="{50E147EE-51C7-5F0B-255B-D297EF7BE03B}"/>
          </ac:graphicFrameMkLst>
        </pc:graphicFrameChg>
        <pc:graphicFrameChg chg="del mod modGraphic">
          <ac:chgData name="Tam Tran Nhan" userId="S::tam.trannhan@hitachivantara.com::97e98200-f1ab-4686-a3fc-83089fea665c" providerId="AD" clId="Web-{ABFA6BCE-3659-4629-F131-2F9E6FD798F8}" dt="2023-11-06T08:18:32.320" v="789"/>
          <ac:graphicFrameMkLst>
            <pc:docMk/>
            <pc:sldMk cId="2521523465" sldId="271"/>
            <ac:graphicFrameMk id="10" creationId="{F5A3EA50-E0D9-E49B-BC92-915103D69B4D}"/>
          </ac:graphicFrameMkLst>
        </pc:graphicFrameChg>
        <pc:picChg chg="add mod">
          <ac:chgData name="Tam Tran Nhan" userId="S::tam.trannhan@hitachivantara.com::97e98200-f1ab-4686-a3fc-83089fea665c" providerId="AD" clId="Web-{ABFA6BCE-3659-4629-F131-2F9E6FD798F8}" dt="2023-11-06T08:19:46.369" v="812" actId="1076"/>
          <ac:picMkLst>
            <pc:docMk/>
            <pc:sldMk cId="2521523465" sldId="271"/>
            <ac:picMk id="4" creationId="{90DED5F8-B0BC-EAAF-D7D0-BF7976F3E256}"/>
          </ac:picMkLst>
        </pc:picChg>
        <pc:picChg chg="del">
          <ac:chgData name="Tam Tran Nhan" userId="S::tam.trannhan@hitachivantara.com::97e98200-f1ab-4686-a3fc-83089fea665c" providerId="AD" clId="Web-{ABFA6BCE-3659-4629-F131-2F9E6FD798F8}" dt="2023-11-06T08:15:33.674" v="709"/>
          <ac:picMkLst>
            <pc:docMk/>
            <pc:sldMk cId="2521523465" sldId="271"/>
            <ac:picMk id="7" creationId="{601B1F27-8B5D-3321-D7EF-81AD36BB1C67}"/>
          </ac:picMkLst>
        </pc:picChg>
      </pc:sldChg>
      <pc:sldChg chg="addSp delSp modSp add replId modNotes">
        <pc:chgData name="Tam Tran Nhan" userId="S::tam.trannhan@hitachivantara.com::97e98200-f1ab-4686-a3fc-83089fea665c" providerId="AD" clId="Web-{ABFA6BCE-3659-4629-F131-2F9E6FD798F8}" dt="2023-11-06T08:42:20.142" v="1240" actId="14100"/>
        <pc:sldMkLst>
          <pc:docMk/>
          <pc:sldMk cId="457415353" sldId="272"/>
        </pc:sldMkLst>
        <pc:spChg chg="mod">
          <ac:chgData name="Tam Tran Nhan" userId="S::tam.trannhan@hitachivantara.com::97e98200-f1ab-4686-a3fc-83089fea665c" providerId="AD" clId="Web-{ABFA6BCE-3659-4629-F131-2F9E6FD798F8}" dt="2023-11-06T08:42:20.142" v="1240" actId="14100"/>
          <ac:spMkLst>
            <pc:docMk/>
            <pc:sldMk cId="457415353" sldId="272"/>
            <ac:spMk id="2" creationId="{95BE89D6-4F95-922B-E9B0-74DB78A5CC6A}"/>
          </ac:spMkLst>
        </pc:spChg>
        <pc:graphicFrameChg chg="mod modGraphic">
          <ac:chgData name="Tam Tran Nhan" userId="S::tam.trannhan@hitachivantara.com::97e98200-f1ab-4686-a3fc-83089fea665c" providerId="AD" clId="Web-{ABFA6BCE-3659-4629-F131-2F9E6FD798F8}" dt="2023-11-06T08:42:16.127" v="1239"/>
          <ac:graphicFrameMkLst>
            <pc:docMk/>
            <pc:sldMk cId="457415353" sldId="272"/>
            <ac:graphicFrameMk id="6" creationId="{50E147EE-51C7-5F0B-255B-D297EF7BE03B}"/>
          </ac:graphicFrameMkLst>
        </pc:graphicFrameChg>
        <pc:picChg chg="del">
          <ac:chgData name="Tam Tran Nhan" userId="S::tam.trannhan@hitachivantara.com::97e98200-f1ab-4686-a3fc-83089fea665c" providerId="AD" clId="Web-{ABFA6BCE-3659-4629-F131-2F9E6FD798F8}" dt="2023-11-06T08:29:06.291" v="953"/>
          <ac:picMkLst>
            <pc:docMk/>
            <pc:sldMk cId="457415353" sldId="272"/>
            <ac:picMk id="4" creationId="{90DED5F8-B0BC-EAAF-D7D0-BF7976F3E256}"/>
          </ac:picMkLst>
        </pc:picChg>
        <pc:picChg chg="add mod">
          <ac:chgData name="Tam Tran Nhan" userId="S::tam.trannhan@hitachivantara.com::97e98200-f1ab-4686-a3fc-83089fea665c" providerId="AD" clId="Web-{ABFA6BCE-3659-4629-F131-2F9E6FD798F8}" dt="2023-11-06T08:41:54.407" v="1230" actId="1076"/>
          <ac:picMkLst>
            <pc:docMk/>
            <pc:sldMk cId="457415353" sldId="272"/>
            <ac:picMk id="5" creationId="{4CEC6FD0-0C63-AD7E-900B-50675F786D57}"/>
          </ac:picMkLst>
        </pc:picChg>
        <pc:picChg chg="add mod">
          <ac:chgData name="Tam Tran Nhan" userId="S::tam.trannhan@hitachivantara.com::97e98200-f1ab-4686-a3fc-83089fea665c" providerId="AD" clId="Web-{ABFA6BCE-3659-4629-F131-2F9E6FD798F8}" dt="2023-11-06T08:42:02.861" v="1233" actId="1076"/>
          <ac:picMkLst>
            <pc:docMk/>
            <pc:sldMk cId="457415353" sldId="272"/>
            <ac:picMk id="7" creationId="{AD13C81D-C3F2-AB15-677A-49005639FA4E}"/>
          </ac:picMkLst>
        </pc:picChg>
      </pc:sldChg>
      <pc:sldChg chg="addSp delSp modSp add replId">
        <pc:chgData name="Tam Tran Nhan" userId="S::tam.trannhan@hitachivantara.com::97e98200-f1ab-4686-a3fc-83089fea665c" providerId="AD" clId="Web-{ABFA6BCE-3659-4629-F131-2F9E6FD798F8}" dt="2023-11-06T08:47:56.261" v="1365" actId="1076"/>
        <pc:sldMkLst>
          <pc:docMk/>
          <pc:sldMk cId="3797621069" sldId="273"/>
        </pc:sldMkLst>
        <pc:graphicFrameChg chg="mod modGraphic">
          <ac:chgData name="Tam Tran Nhan" userId="S::tam.trannhan@hitachivantara.com::97e98200-f1ab-4686-a3fc-83089fea665c" providerId="AD" clId="Web-{ABFA6BCE-3659-4629-F131-2F9E6FD798F8}" dt="2023-11-06T08:47:38.011" v="1359" actId="1076"/>
          <ac:graphicFrameMkLst>
            <pc:docMk/>
            <pc:sldMk cId="3797621069" sldId="273"/>
            <ac:graphicFrameMk id="6" creationId="{50E147EE-51C7-5F0B-255B-D297EF7BE03B}"/>
          </ac:graphicFrameMkLst>
        </pc:graphicFrameChg>
        <pc:picChg chg="add mod">
          <ac:chgData name="Tam Tran Nhan" userId="S::tam.trannhan@hitachivantara.com::97e98200-f1ab-4686-a3fc-83089fea665c" providerId="AD" clId="Web-{ABFA6BCE-3659-4629-F131-2F9E6FD798F8}" dt="2023-11-06T08:47:56.261" v="1365" actId="1076"/>
          <ac:picMkLst>
            <pc:docMk/>
            <pc:sldMk cId="3797621069" sldId="273"/>
            <ac:picMk id="4" creationId="{437524BE-2124-9557-C75A-F56618F52922}"/>
          </ac:picMkLst>
        </pc:picChg>
        <pc:picChg chg="del">
          <ac:chgData name="Tam Tran Nhan" userId="S::tam.trannhan@hitachivantara.com::97e98200-f1ab-4686-a3fc-83089fea665c" providerId="AD" clId="Web-{ABFA6BCE-3659-4629-F131-2F9E6FD798F8}" dt="2023-11-06T08:47:47.824" v="1362"/>
          <ac:picMkLst>
            <pc:docMk/>
            <pc:sldMk cId="3797621069" sldId="273"/>
            <ac:picMk id="5" creationId="{4CEC6FD0-0C63-AD7E-900B-50675F786D57}"/>
          </ac:picMkLst>
        </pc:picChg>
        <pc:picChg chg="del mod">
          <ac:chgData name="Tam Tran Nhan" userId="S::tam.trannhan@hitachivantara.com::97e98200-f1ab-4686-a3fc-83089fea665c" providerId="AD" clId="Web-{ABFA6BCE-3659-4629-F131-2F9E6FD798F8}" dt="2023-11-06T08:47:45.839" v="1361"/>
          <ac:picMkLst>
            <pc:docMk/>
            <pc:sldMk cId="3797621069" sldId="273"/>
            <ac:picMk id="7" creationId="{AD13C81D-C3F2-AB15-677A-49005639FA4E}"/>
          </ac:picMkLst>
        </pc:picChg>
      </pc:sldChg>
      <pc:sldChg chg="addSp delSp modSp add replId modNotes">
        <pc:chgData name="Tam Tran Nhan" userId="S::tam.trannhan@hitachivantara.com::97e98200-f1ab-4686-a3fc-83089fea665c" providerId="AD" clId="Web-{ABFA6BCE-3659-4629-F131-2F9E6FD798F8}" dt="2023-11-06T09:00:13.830" v="1507"/>
        <pc:sldMkLst>
          <pc:docMk/>
          <pc:sldMk cId="4147858146" sldId="274"/>
        </pc:sldMkLst>
        <pc:spChg chg="mod">
          <ac:chgData name="Tam Tran Nhan" userId="S::tam.trannhan@hitachivantara.com::97e98200-f1ab-4686-a3fc-83089fea665c" providerId="AD" clId="Web-{ABFA6BCE-3659-4629-F131-2F9E6FD798F8}" dt="2023-11-06T08:54:12.022" v="1403" actId="20577"/>
          <ac:spMkLst>
            <pc:docMk/>
            <pc:sldMk cId="4147858146" sldId="274"/>
            <ac:spMk id="2" creationId="{95BE89D6-4F95-922B-E9B0-74DB78A5CC6A}"/>
          </ac:spMkLst>
        </pc:spChg>
        <pc:graphicFrameChg chg="mod modGraphic">
          <ac:chgData name="Tam Tran Nhan" userId="S::tam.trannhan@hitachivantara.com::97e98200-f1ab-4686-a3fc-83089fea665c" providerId="AD" clId="Web-{ABFA6BCE-3659-4629-F131-2F9E6FD798F8}" dt="2023-11-06T08:59:23.969" v="1500"/>
          <ac:graphicFrameMkLst>
            <pc:docMk/>
            <pc:sldMk cId="4147858146" sldId="274"/>
            <ac:graphicFrameMk id="6" creationId="{50E147EE-51C7-5F0B-255B-D297EF7BE03B}"/>
          </ac:graphicFrameMkLst>
        </pc:graphicFrameChg>
        <pc:graphicFrameChg chg="add del mod">
          <ac:chgData name="Tam Tran Nhan" userId="S::tam.trannhan@hitachivantara.com::97e98200-f1ab-4686-a3fc-83089fea665c" providerId="AD" clId="Web-{ABFA6BCE-3659-4629-F131-2F9E6FD798F8}" dt="2023-11-06T08:56:33.229" v="1451"/>
          <ac:graphicFrameMkLst>
            <pc:docMk/>
            <pc:sldMk cId="4147858146" sldId="274"/>
            <ac:graphicFrameMk id="7" creationId="{EAFE0547-8A33-2B0D-E78B-9B20520283C1}"/>
          </ac:graphicFrameMkLst>
        </pc:graphicFrameChg>
        <pc:graphicFrameChg chg="add del mod">
          <ac:chgData name="Tam Tran Nhan" userId="S::tam.trannhan@hitachivantara.com::97e98200-f1ab-4686-a3fc-83089fea665c" providerId="AD" clId="Web-{ABFA6BCE-3659-4629-F131-2F9E6FD798F8}" dt="2023-11-06T08:56:30.511" v="1450"/>
          <ac:graphicFrameMkLst>
            <pc:docMk/>
            <pc:sldMk cId="4147858146" sldId="274"/>
            <ac:graphicFrameMk id="9" creationId="{00A02B50-94C8-614F-DD78-F4430E3C52CE}"/>
          </ac:graphicFrameMkLst>
        </pc:graphicFrameChg>
        <pc:graphicFrameChg chg="add del mod">
          <ac:chgData name="Tam Tran Nhan" userId="S::tam.trannhan@hitachivantara.com::97e98200-f1ab-4686-a3fc-83089fea665c" providerId="AD" clId="Web-{ABFA6BCE-3659-4629-F131-2F9E6FD798F8}" dt="2023-11-06T08:57:02.074" v="1453"/>
          <ac:graphicFrameMkLst>
            <pc:docMk/>
            <pc:sldMk cId="4147858146" sldId="274"/>
            <ac:graphicFrameMk id="11" creationId="{48F968FA-9ED0-1CF7-3FB4-0523845BC047}"/>
          </ac:graphicFrameMkLst>
        </pc:graphicFrameChg>
        <pc:picChg chg="del">
          <ac:chgData name="Tam Tran Nhan" userId="S::tam.trannhan@hitachivantara.com::97e98200-f1ab-4686-a3fc-83089fea665c" providerId="AD" clId="Web-{ABFA6BCE-3659-4629-F131-2F9E6FD798F8}" dt="2023-11-06T08:58:26.905" v="1486"/>
          <ac:picMkLst>
            <pc:docMk/>
            <pc:sldMk cId="4147858146" sldId="274"/>
            <ac:picMk id="4" creationId="{437524BE-2124-9557-C75A-F56618F52922}"/>
          </ac:picMkLst>
        </pc:picChg>
        <pc:picChg chg="add mod">
          <ac:chgData name="Tam Tran Nhan" userId="S::tam.trannhan@hitachivantara.com::97e98200-f1ab-4686-a3fc-83089fea665c" providerId="AD" clId="Web-{ABFA6BCE-3659-4629-F131-2F9E6FD798F8}" dt="2023-11-06T08:58:37.061" v="1488" actId="14100"/>
          <ac:picMkLst>
            <pc:docMk/>
            <pc:sldMk cId="4147858146" sldId="274"/>
            <ac:picMk id="12" creationId="{8F65306C-1D8A-1AF1-75C0-2C92A8835507}"/>
          </ac:picMkLst>
        </pc:picChg>
      </pc:sldChg>
      <pc:sldChg chg="addSp modSp add replId modNotes">
        <pc:chgData name="Tam Tran Nhan" userId="S::tam.trannhan@hitachivantara.com::97e98200-f1ab-4686-a3fc-83089fea665c" providerId="AD" clId="Web-{ABFA6BCE-3659-4629-F131-2F9E6FD798F8}" dt="2023-11-06T09:20:27.662" v="1643" actId="14100"/>
        <pc:sldMkLst>
          <pc:docMk/>
          <pc:sldMk cId="2212614919" sldId="275"/>
        </pc:sldMkLst>
        <pc:spChg chg="mod">
          <ac:chgData name="Tam Tran Nhan" userId="S::tam.trannhan@hitachivantara.com::97e98200-f1ab-4686-a3fc-83089fea665c" providerId="AD" clId="Web-{ABFA6BCE-3659-4629-F131-2F9E6FD798F8}" dt="2023-11-06T09:20:27.662" v="1643" actId="14100"/>
          <ac:spMkLst>
            <pc:docMk/>
            <pc:sldMk cId="2212614919" sldId="275"/>
            <ac:spMk id="2" creationId="{9BB11A0F-9D5C-57CA-CDC4-5D6504515922}"/>
          </ac:spMkLst>
        </pc:spChg>
        <pc:graphicFrameChg chg="add mod modGraphic">
          <ac:chgData name="Tam Tran Nhan" userId="S::tam.trannhan@hitachivantara.com::97e98200-f1ab-4686-a3fc-83089fea665c" providerId="AD" clId="Web-{ABFA6BCE-3659-4629-F131-2F9E6FD798F8}" dt="2023-11-06T09:20:19.239" v="1640" actId="1076"/>
          <ac:graphicFrameMkLst>
            <pc:docMk/>
            <pc:sldMk cId="2212614919" sldId="275"/>
            <ac:graphicFrameMk id="4" creationId="{D417345C-99BD-8C01-FE33-1A71DB3ED5C8}"/>
          </ac:graphicFrameMkLst>
        </pc:graphicFrameChg>
      </pc:sldChg>
    </pc:docChg>
  </pc:docChgLst>
  <pc:docChgLst>
    <pc:chgData name="Tam Tran Nhan" userId="S::tam.trannhan@hitachivantara.com::97e98200-f1ab-4686-a3fc-83089fea665c" providerId="AD" clId="Web-{BA246947-66C8-9D10-DDC9-733F38F4B90E}"/>
    <pc:docChg chg="addSld modSld sldOrd addMainMaster">
      <pc:chgData name="Tam Tran Nhan" userId="S::tam.trannhan@hitachivantara.com::97e98200-f1ab-4686-a3fc-83089fea665c" providerId="AD" clId="Web-{BA246947-66C8-9D10-DDC9-733F38F4B90E}" dt="2023-11-02T03:07:41.535" v="116"/>
      <pc:docMkLst>
        <pc:docMk/>
      </pc:docMkLst>
      <pc:sldChg chg="addSp delSp modSp mod ord setBg modClrScheme chgLayout modNotes">
        <pc:chgData name="Tam Tran Nhan" userId="S::tam.trannhan@hitachivantara.com::97e98200-f1ab-4686-a3fc-83089fea665c" providerId="AD" clId="Web-{BA246947-66C8-9D10-DDC9-733F38F4B90E}" dt="2023-11-02T03:07:41.535" v="116"/>
        <pc:sldMkLst>
          <pc:docMk/>
          <pc:sldMk cId="109857222" sldId="256"/>
        </pc:sldMkLst>
        <pc:spChg chg="del">
          <ac:chgData name="Tam Tran Nhan" userId="S::tam.trannhan@hitachivantara.com::97e98200-f1ab-4686-a3fc-83089fea665c" providerId="AD" clId="Web-{BA246947-66C8-9D10-DDC9-733F38F4B90E}" dt="2023-11-02T03:05:13" v="82"/>
          <ac:spMkLst>
            <pc:docMk/>
            <pc:sldMk cId="109857222" sldId="256"/>
            <ac:spMk id="2" creationId="{00000000-0000-0000-0000-000000000000}"/>
          </ac:spMkLst>
        </pc:spChg>
        <pc:spChg chg="del">
          <ac:chgData name="Tam Tran Nhan" userId="S::tam.trannhan@hitachivantara.com::97e98200-f1ab-4686-a3fc-83089fea665c" providerId="AD" clId="Web-{BA246947-66C8-9D10-DDC9-733F38F4B90E}" dt="2023-11-02T03:05:14.172" v="83"/>
          <ac:spMkLst>
            <pc:docMk/>
            <pc:sldMk cId="109857222" sldId="256"/>
            <ac:spMk id="3" creationId="{00000000-0000-0000-0000-000000000000}"/>
          </ac:spMkLst>
        </pc:spChg>
        <pc:spChg chg="add mod ord">
          <ac:chgData name="Tam Tran Nhan" userId="S::tam.trannhan@hitachivantara.com::97e98200-f1ab-4686-a3fc-83089fea665c" providerId="AD" clId="Web-{BA246947-66C8-9D10-DDC9-733F38F4B90E}" dt="2023-11-02T03:07:02.972" v="112"/>
          <ac:spMkLst>
            <pc:docMk/>
            <pc:sldMk cId="109857222" sldId="256"/>
            <ac:spMk id="5" creationId="{424F5DFF-322E-5DC5-3532-F0CA9376B78B}"/>
          </ac:spMkLst>
        </pc:spChg>
        <pc:spChg chg="add del mod ord">
          <ac:chgData name="Tam Tran Nhan" userId="S::tam.trannhan@hitachivantara.com::97e98200-f1ab-4686-a3fc-83089fea665c" providerId="AD" clId="Web-{BA246947-66C8-9D10-DDC9-733F38F4B90E}" dt="2023-11-02T03:06:06.361" v="99"/>
          <ac:spMkLst>
            <pc:docMk/>
            <pc:sldMk cId="109857222" sldId="256"/>
            <ac:spMk id="6" creationId="{96475F8A-72A6-4098-1B69-D6860B35C751}"/>
          </ac:spMkLst>
        </pc:spChg>
        <pc:spChg chg="add mod">
          <ac:chgData name="Tam Tran Nhan" userId="S::tam.trannhan@hitachivantara.com::97e98200-f1ab-4686-a3fc-83089fea665c" providerId="AD" clId="Web-{BA246947-66C8-9D10-DDC9-733F38F4B90E}" dt="2023-11-02T03:06:41.799" v="110" actId="1076"/>
          <ac:spMkLst>
            <pc:docMk/>
            <pc:sldMk cId="109857222" sldId="256"/>
            <ac:spMk id="7" creationId="{A566F42A-0A06-EA8C-5905-09C63EA74373}"/>
          </ac:spMkLst>
        </pc:spChg>
        <pc:spChg chg="add del">
          <ac:chgData name="Tam Tran Nhan" userId="S::tam.trannhan@hitachivantara.com::97e98200-f1ab-4686-a3fc-83089fea665c" providerId="AD" clId="Web-{BA246947-66C8-9D10-DDC9-733F38F4B90E}" dt="2023-11-02T03:05:22.313" v="87"/>
          <ac:spMkLst>
            <pc:docMk/>
            <pc:sldMk cId="109857222" sldId="256"/>
            <ac:spMk id="9" creationId="{F3060C83-F051-4F0E-ABAD-AA0DFC48B218}"/>
          </ac:spMkLst>
        </pc:spChg>
        <pc:spChg chg="add del">
          <ac:chgData name="Tam Tran Nhan" userId="S::tam.trannhan@hitachivantara.com::97e98200-f1ab-4686-a3fc-83089fea665c" providerId="AD" clId="Web-{BA246947-66C8-9D10-DDC9-733F38F4B90E}" dt="2023-11-02T03:05:22.313" v="87"/>
          <ac:spMkLst>
            <pc:docMk/>
            <pc:sldMk cId="109857222" sldId="256"/>
            <ac:spMk id="11" creationId="{83C98ABE-055B-441F-B07E-44F97F083C39}"/>
          </ac:spMkLst>
        </pc:spChg>
        <pc:spChg chg="add del">
          <ac:chgData name="Tam Tran Nhan" userId="S::tam.trannhan@hitachivantara.com::97e98200-f1ab-4686-a3fc-83089fea665c" providerId="AD" clId="Web-{BA246947-66C8-9D10-DDC9-733F38F4B90E}" dt="2023-11-02T03:05:22.313" v="87"/>
          <ac:spMkLst>
            <pc:docMk/>
            <pc:sldMk cId="109857222" sldId="256"/>
            <ac:spMk id="13" creationId="{29FDB030-9B49-4CED-8CCD-4D99382388AC}"/>
          </ac:spMkLst>
        </pc:spChg>
        <pc:spChg chg="add del">
          <ac:chgData name="Tam Tran Nhan" userId="S::tam.trannhan@hitachivantara.com::97e98200-f1ab-4686-a3fc-83089fea665c" providerId="AD" clId="Web-{BA246947-66C8-9D10-DDC9-733F38F4B90E}" dt="2023-11-02T03:05:22.313" v="87"/>
          <ac:spMkLst>
            <pc:docMk/>
            <pc:sldMk cId="109857222" sldId="256"/>
            <ac:spMk id="15" creationId="{3783CA14-24A1-485C-8B30-D6A5D87987AD}"/>
          </ac:spMkLst>
        </pc:spChg>
        <pc:spChg chg="add del">
          <ac:chgData name="Tam Tran Nhan" userId="S::tam.trannhan@hitachivantara.com::97e98200-f1ab-4686-a3fc-83089fea665c" providerId="AD" clId="Web-{BA246947-66C8-9D10-DDC9-733F38F4B90E}" dt="2023-11-02T03:05:22.313" v="87"/>
          <ac:spMkLst>
            <pc:docMk/>
            <pc:sldMk cId="109857222" sldId="256"/>
            <ac:spMk id="17" creationId="{9A97C86A-04D6-40F7-AE84-31AB43E6A846}"/>
          </ac:spMkLst>
        </pc:spChg>
        <pc:spChg chg="add del">
          <ac:chgData name="Tam Tran Nhan" userId="S::tam.trannhan@hitachivantara.com::97e98200-f1ab-4686-a3fc-83089fea665c" providerId="AD" clId="Web-{BA246947-66C8-9D10-DDC9-733F38F4B90E}" dt="2023-11-02T03:05:22.313" v="87"/>
          <ac:spMkLst>
            <pc:docMk/>
            <pc:sldMk cId="109857222" sldId="256"/>
            <ac:spMk id="19" creationId="{FF9F2414-84E8-453E-B1F3-389FDE8192D9}"/>
          </ac:spMkLst>
        </pc:spChg>
        <pc:spChg chg="add del">
          <ac:chgData name="Tam Tran Nhan" userId="S::tam.trannhan@hitachivantara.com::97e98200-f1ab-4686-a3fc-83089fea665c" providerId="AD" clId="Web-{BA246947-66C8-9D10-DDC9-733F38F4B90E}" dt="2023-11-02T03:05:22.313" v="87"/>
          <ac:spMkLst>
            <pc:docMk/>
            <pc:sldMk cId="109857222" sldId="256"/>
            <ac:spMk id="21" creationId="{3ECA69A1-7536-43AC-85EF-C7106179F5ED}"/>
          </ac:spMkLst>
        </pc:spChg>
        <pc:spChg chg="add del">
          <ac:chgData name="Tam Tran Nhan" userId="S::tam.trannhan@hitachivantara.com::97e98200-f1ab-4686-a3fc-83089fea665c" providerId="AD" clId="Web-{BA246947-66C8-9D10-DDC9-733F38F4B90E}" dt="2023-11-02T03:05:25.391" v="89"/>
          <ac:spMkLst>
            <pc:docMk/>
            <pc:sldMk cId="109857222" sldId="256"/>
            <ac:spMk id="23" creationId="{ED55A19D-297C-4231-AD1F-08EF9B4AA8F4}"/>
          </ac:spMkLst>
        </pc:spChg>
        <pc:spChg chg="add del">
          <ac:chgData name="Tam Tran Nhan" userId="S::tam.trannhan@hitachivantara.com::97e98200-f1ab-4686-a3fc-83089fea665c" providerId="AD" clId="Web-{BA246947-66C8-9D10-DDC9-733F38F4B90E}" dt="2023-11-02T03:05:25.391" v="89"/>
          <ac:spMkLst>
            <pc:docMk/>
            <pc:sldMk cId="109857222" sldId="256"/>
            <ac:spMk id="24" creationId="{EBAB6C56-3D38-4923-996E-BD474BBB91E9}"/>
          </ac:spMkLst>
        </pc:spChg>
        <pc:spChg chg="add del">
          <ac:chgData name="Tam Tran Nhan" userId="S::tam.trannhan@hitachivantara.com::97e98200-f1ab-4686-a3fc-83089fea665c" providerId="AD" clId="Web-{BA246947-66C8-9D10-DDC9-733F38F4B90E}" dt="2023-11-02T03:05:25.391" v="89"/>
          <ac:spMkLst>
            <pc:docMk/>
            <pc:sldMk cId="109857222" sldId="256"/>
            <ac:spMk id="25" creationId="{20CD21DB-082D-417D-A5AB-FC838AF9D944}"/>
          </ac:spMkLst>
        </pc:spChg>
        <pc:spChg chg="add del">
          <ac:chgData name="Tam Tran Nhan" userId="S::tam.trannhan@hitachivantara.com::97e98200-f1ab-4686-a3fc-83089fea665c" providerId="AD" clId="Web-{BA246947-66C8-9D10-DDC9-733F38F4B90E}" dt="2023-11-02T03:05:27.798" v="91"/>
          <ac:spMkLst>
            <pc:docMk/>
            <pc:sldMk cId="109857222" sldId="256"/>
            <ac:spMk id="27" creationId="{F3060C83-F051-4F0E-ABAD-AA0DFC48B218}"/>
          </ac:spMkLst>
        </pc:spChg>
        <pc:spChg chg="add del">
          <ac:chgData name="Tam Tran Nhan" userId="S::tam.trannhan@hitachivantara.com::97e98200-f1ab-4686-a3fc-83089fea665c" providerId="AD" clId="Web-{BA246947-66C8-9D10-DDC9-733F38F4B90E}" dt="2023-11-02T03:05:27.798" v="91"/>
          <ac:spMkLst>
            <pc:docMk/>
            <pc:sldMk cId="109857222" sldId="256"/>
            <ac:spMk id="28" creationId="{83C98ABE-055B-441F-B07E-44F97F083C39}"/>
          </ac:spMkLst>
        </pc:spChg>
        <pc:spChg chg="add del">
          <ac:chgData name="Tam Tran Nhan" userId="S::tam.trannhan@hitachivantara.com::97e98200-f1ab-4686-a3fc-83089fea665c" providerId="AD" clId="Web-{BA246947-66C8-9D10-DDC9-733F38F4B90E}" dt="2023-11-02T03:05:27.798" v="91"/>
          <ac:spMkLst>
            <pc:docMk/>
            <pc:sldMk cId="109857222" sldId="256"/>
            <ac:spMk id="29" creationId="{29FDB030-9B49-4CED-8CCD-4D99382388AC}"/>
          </ac:spMkLst>
        </pc:spChg>
        <pc:spChg chg="add del">
          <ac:chgData name="Tam Tran Nhan" userId="S::tam.trannhan@hitachivantara.com::97e98200-f1ab-4686-a3fc-83089fea665c" providerId="AD" clId="Web-{BA246947-66C8-9D10-DDC9-733F38F4B90E}" dt="2023-11-02T03:05:27.798" v="91"/>
          <ac:spMkLst>
            <pc:docMk/>
            <pc:sldMk cId="109857222" sldId="256"/>
            <ac:spMk id="30" creationId="{3783CA14-24A1-485C-8B30-D6A5D87987AD}"/>
          </ac:spMkLst>
        </pc:spChg>
        <pc:spChg chg="add del">
          <ac:chgData name="Tam Tran Nhan" userId="S::tam.trannhan@hitachivantara.com::97e98200-f1ab-4686-a3fc-83089fea665c" providerId="AD" clId="Web-{BA246947-66C8-9D10-DDC9-733F38F4B90E}" dt="2023-11-02T03:05:27.798" v="91"/>
          <ac:spMkLst>
            <pc:docMk/>
            <pc:sldMk cId="109857222" sldId="256"/>
            <ac:spMk id="31" creationId="{9A97C86A-04D6-40F7-AE84-31AB43E6A846}"/>
          </ac:spMkLst>
        </pc:spChg>
        <pc:spChg chg="add del">
          <ac:chgData name="Tam Tran Nhan" userId="S::tam.trannhan@hitachivantara.com::97e98200-f1ab-4686-a3fc-83089fea665c" providerId="AD" clId="Web-{BA246947-66C8-9D10-DDC9-733F38F4B90E}" dt="2023-11-02T03:05:27.798" v="91"/>
          <ac:spMkLst>
            <pc:docMk/>
            <pc:sldMk cId="109857222" sldId="256"/>
            <ac:spMk id="32" creationId="{FF9F2414-84E8-453E-B1F3-389FDE8192D9}"/>
          </ac:spMkLst>
        </pc:spChg>
        <pc:spChg chg="add del">
          <ac:chgData name="Tam Tran Nhan" userId="S::tam.trannhan@hitachivantara.com::97e98200-f1ab-4686-a3fc-83089fea665c" providerId="AD" clId="Web-{BA246947-66C8-9D10-DDC9-733F38F4B90E}" dt="2023-11-02T03:05:27.798" v="91"/>
          <ac:spMkLst>
            <pc:docMk/>
            <pc:sldMk cId="109857222" sldId="256"/>
            <ac:spMk id="33" creationId="{3ECA69A1-7536-43AC-85EF-C7106179F5ED}"/>
          </ac:spMkLst>
        </pc:spChg>
        <pc:spChg chg="add del">
          <ac:chgData name="Tam Tran Nhan" userId="S::tam.trannhan@hitachivantara.com::97e98200-f1ab-4686-a3fc-83089fea665c" providerId="AD" clId="Web-{BA246947-66C8-9D10-DDC9-733F38F4B90E}" dt="2023-11-02T03:05:32.204" v="93"/>
          <ac:spMkLst>
            <pc:docMk/>
            <pc:sldMk cId="109857222" sldId="256"/>
            <ac:spMk id="35" creationId="{42A4FC2C-047E-45A5-965D-8E1E3BF09BC6}"/>
          </ac:spMkLst>
        </pc:spChg>
        <pc:picChg chg="add mod">
          <ac:chgData name="Tam Tran Nhan" userId="S::tam.trannhan@hitachivantara.com::97e98200-f1ab-4686-a3fc-83089fea665c" providerId="AD" clId="Web-{BA246947-66C8-9D10-DDC9-733F38F4B90E}" dt="2023-11-02T03:07:11.659" v="114" actId="1076"/>
          <ac:picMkLst>
            <pc:docMk/>
            <pc:sldMk cId="109857222" sldId="256"/>
            <ac:picMk id="4" creationId="{B943BA90-C7F5-D3C1-4716-993B879EFA31}"/>
          </ac:picMkLst>
        </pc:picChg>
      </pc:sldChg>
      <pc:sldChg chg="addSp delSp modSp add ord">
        <pc:chgData name="Tam Tran Nhan" userId="S::tam.trannhan@hitachivantara.com::97e98200-f1ab-4686-a3fc-83089fea665c" providerId="AD" clId="Web-{BA246947-66C8-9D10-DDC9-733F38F4B90E}" dt="2023-11-02T03:04:31.968" v="80" actId="20577"/>
        <pc:sldMkLst>
          <pc:docMk/>
          <pc:sldMk cId="3888623912" sldId="257"/>
        </pc:sldMkLst>
        <pc:spChg chg="mod">
          <ac:chgData name="Tam Tran Nhan" userId="S::tam.trannhan@hitachivantara.com::97e98200-f1ab-4686-a3fc-83089fea665c" providerId="AD" clId="Web-{BA246947-66C8-9D10-DDC9-733F38F4B90E}" dt="2023-11-02T03:04:31.968" v="80" actId="20577"/>
          <ac:spMkLst>
            <pc:docMk/>
            <pc:sldMk cId="3888623912" sldId="257"/>
            <ac:spMk id="2" creationId="{183EAB71-ABEA-0BBE-6AF8-FBF8788B7E14}"/>
          </ac:spMkLst>
        </pc:spChg>
        <pc:spChg chg="mod">
          <ac:chgData name="Tam Tran Nhan" userId="S::tam.trannhan@hitachivantara.com::97e98200-f1ab-4686-a3fc-83089fea665c" providerId="AD" clId="Web-{BA246947-66C8-9D10-DDC9-733F38F4B90E}" dt="2023-11-02T02:55:57.081" v="36" actId="20577"/>
          <ac:spMkLst>
            <pc:docMk/>
            <pc:sldMk cId="3888623912" sldId="257"/>
            <ac:spMk id="3" creationId="{FD2D8AFC-71B2-A7CB-FCBC-CFB5C115C5FB}"/>
          </ac:spMkLst>
        </pc:spChg>
        <pc:graphicFrameChg chg="add del mod modGraphic">
          <ac:chgData name="Tam Tran Nhan" userId="S::tam.trannhan@hitachivantara.com::97e98200-f1ab-4686-a3fc-83089fea665c" providerId="AD" clId="Web-{BA246947-66C8-9D10-DDC9-733F38F4B90E}" dt="2023-11-02T02:55:27.956" v="28"/>
          <ac:graphicFrameMkLst>
            <pc:docMk/>
            <pc:sldMk cId="3888623912" sldId="257"/>
            <ac:graphicFrameMk id="5" creationId="{F36A9E45-D7BD-8D1E-5899-6B1831192DB2}"/>
          </ac:graphicFrameMkLst>
        </pc:graphicFrameChg>
        <pc:graphicFrameChg chg="add del mod">
          <ac:chgData name="Tam Tran Nhan" userId="S::tam.trannhan@hitachivantara.com::97e98200-f1ab-4686-a3fc-83089fea665c" providerId="AD" clId="Web-{BA246947-66C8-9D10-DDC9-733F38F4B90E}" dt="2023-11-02T02:55:23.846" v="23"/>
          <ac:graphicFrameMkLst>
            <pc:docMk/>
            <pc:sldMk cId="3888623912" sldId="257"/>
            <ac:graphicFrameMk id="7" creationId="{81286590-A863-CDD3-4943-5E950151596F}"/>
          </ac:graphicFrameMkLst>
        </pc:graphicFrameChg>
      </pc:sldChg>
      <pc:sldChg chg="modSp add ord">
        <pc:chgData name="Tam Tran Nhan" userId="S::tam.trannhan@hitachivantara.com::97e98200-f1ab-4686-a3fc-83089fea665c" providerId="AD" clId="Web-{BA246947-66C8-9D10-DDC9-733F38F4B90E}" dt="2023-11-02T02:54:33.173" v="10" actId="20577"/>
        <pc:sldMkLst>
          <pc:docMk/>
          <pc:sldMk cId="698036052" sldId="258"/>
        </pc:sldMkLst>
        <pc:spChg chg="mod">
          <ac:chgData name="Tam Tran Nhan" userId="S::tam.trannhan@hitachivantara.com::97e98200-f1ab-4686-a3fc-83089fea665c" providerId="AD" clId="Web-{BA246947-66C8-9D10-DDC9-733F38F4B90E}" dt="2023-11-02T02:54:33.173" v="10" actId="20577"/>
          <ac:spMkLst>
            <pc:docMk/>
            <pc:sldMk cId="698036052" sldId="258"/>
            <ac:spMk id="3" creationId="{E5D9372F-73FE-863E-5B50-8C79DE7D47AE}"/>
          </ac:spMkLst>
        </pc:spChg>
      </pc:sldChg>
      <pc:sldChg chg="addSp delSp modSp add">
        <pc:chgData name="Tam Tran Nhan" userId="S::tam.trannhan@hitachivantara.com::97e98200-f1ab-4686-a3fc-83089fea665c" providerId="AD" clId="Web-{BA246947-66C8-9D10-DDC9-733F38F4B90E}" dt="2023-11-02T02:57:55.975" v="67" actId="20577"/>
        <pc:sldMkLst>
          <pc:docMk/>
          <pc:sldMk cId="3612987948" sldId="259"/>
        </pc:sldMkLst>
        <pc:spChg chg="mod">
          <ac:chgData name="Tam Tran Nhan" userId="S::tam.trannhan@hitachivantara.com::97e98200-f1ab-4686-a3fc-83089fea665c" providerId="AD" clId="Web-{BA246947-66C8-9D10-DDC9-733F38F4B90E}" dt="2023-11-02T02:57:55.975" v="67" actId="20577"/>
          <ac:spMkLst>
            <pc:docMk/>
            <pc:sldMk cId="3612987948" sldId="259"/>
            <ac:spMk id="2" creationId="{D87BB208-79D9-E1BB-F63C-5947FFC188BF}"/>
          </ac:spMkLst>
        </pc:spChg>
        <pc:graphicFrameChg chg="add del mod">
          <ac:chgData name="Tam Tran Nhan" userId="S::tam.trannhan@hitachivantara.com::97e98200-f1ab-4686-a3fc-83089fea665c" providerId="AD" clId="Web-{BA246947-66C8-9D10-DDC9-733F38F4B90E}" dt="2023-11-02T02:57:41.849" v="57"/>
          <ac:graphicFrameMkLst>
            <pc:docMk/>
            <pc:sldMk cId="3612987948" sldId="259"/>
            <ac:graphicFrameMk id="5" creationId="{7928BBB5-FFC3-0018-4586-B0ECE4F16BBB}"/>
          </ac:graphicFrameMkLst>
        </pc:graphicFrameChg>
        <pc:graphicFrameChg chg="add del mod">
          <ac:chgData name="Tam Tran Nhan" userId="S::tam.trannhan@hitachivantara.com::97e98200-f1ab-4686-a3fc-83089fea665c" providerId="AD" clId="Web-{BA246947-66C8-9D10-DDC9-733F38F4B90E}" dt="2023-11-02T02:57:55.037" v="64"/>
          <ac:graphicFrameMkLst>
            <pc:docMk/>
            <pc:sldMk cId="3612987948" sldId="259"/>
            <ac:graphicFrameMk id="7" creationId="{FFC35A79-F3BB-237A-C2EB-06BBB1937893}"/>
          </ac:graphicFrameMkLst>
        </pc:graphicFrameChg>
      </pc:sldChg>
      <pc:sldChg chg="add">
        <pc:chgData name="Tam Tran Nhan" userId="S::tam.trannhan@hitachivantara.com::97e98200-f1ab-4686-a3fc-83089fea665c" providerId="AD" clId="Web-{BA246947-66C8-9D10-DDC9-733F38F4B90E}" dt="2023-11-02T02:56:52.114" v="50"/>
        <pc:sldMkLst>
          <pc:docMk/>
          <pc:sldMk cId="1370641290" sldId="260"/>
        </pc:sldMkLst>
      </pc:sldChg>
      <pc:sldChg chg="add">
        <pc:chgData name="Tam Tran Nhan" userId="S::tam.trannhan@hitachivantara.com::97e98200-f1ab-4686-a3fc-83089fea665c" providerId="AD" clId="Web-{BA246947-66C8-9D10-DDC9-733F38F4B90E}" dt="2023-11-02T02:56:52.708" v="51"/>
        <pc:sldMkLst>
          <pc:docMk/>
          <pc:sldMk cId="369759822" sldId="261"/>
        </pc:sldMkLst>
      </pc:sldChg>
      <pc:sldChg chg="new">
        <pc:chgData name="Tam Tran Nhan" userId="S::tam.trannhan@hitachivantara.com::97e98200-f1ab-4686-a3fc-83089fea665c" providerId="AD" clId="Web-{BA246947-66C8-9D10-DDC9-733F38F4B90E}" dt="2023-11-02T03:07:25.535" v="115"/>
        <pc:sldMkLst>
          <pc:docMk/>
          <pc:sldMk cId="427455190" sldId="262"/>
        </pc:sldMkLst>
      </pc:sldChg>
      <pc:sldMasterChg chg="add addSldLayout">
        <pc:chgData name="Tam Tran Nhan" userId="S::tam.trannhan@hitachivantara.com::97e98200-f1ab-4686-a3fc-83089fea665c" providerId="AD" clId="Web-{BA246947-66C8-9D10-DDC9-733F38F4B90E}" dt="2023-11-02T02:53:57.751" v="0"/>
        <pc:sldMasterMkLst>
          <pc:docMk/>
          <pc:sldMasterMk cId="3961590733" sldId="2147483830"/>
        </pc:sldMasterMkLst>
        <pc:sldLayoutChg chg="add">
          <pc:chgData name="Tam Tran Nhan" userId="S::tam.trannhan@hitachivantara.com::97e98200-f1ab-4686-a3fc-83089fea665c" providerId="AD" clId="Web-{BA246947-66C8-9D10-DDC9-733F38F4B90E}" dt="2023-11-02T02:53:57.751" v="0"/>
          <pc:sldLayoutMkLst>
            <pc:docMk/>
            <pc:sldMasterMk cId="3961590733" sldId="2147483830"/>
            <pc:sldLayoutMk cId="670740685" sldId="2147483833"/>
          </pc:sldLayoutMkLst>
        </pc:sldLayoutChg>
        <pc:sldLayoutChg chg="add">
          <pc:chgData name="Tam Tran Nhan" userId="S::tam.trannhan@hitachivantara.com::97e98200-f1ab-4686-a3fc-83089fea665c" providerId="AD" clId="Web-{BA246947-66C8-9D10-DDC9-733F38F4B90E}" dt="2023-11-02T02:53:57.751" v="0"/>
          <pc:sldLayoutMkLst>
            <pc:docMk/>
            <pc:sldMasterMk cId="1405938499" sldId="2147484054"/>
            <pc:sldLayoutMk cId="1957801240" sldId="2147483839"/>
          </pc:sldLayoutMkLst>
        </pc:sldLayoutChg>
        <pc:sldLayoutChg chg="add">
          <pc:chgData name="Tam Tran Nhan" userId="S::tam.trannhan@hitachivantara.com::97e98200-f1ab-4686-a3fc-83089fea665c" providerId="AD" clId="Web-{BA246947-66C8-9D10-DDC9-733F38F4B90E}" dt="2023-11-02T02:53:57.751" v="0"/>
          <pc:sldLayoutMkLst>
            <pc:docMk/>
            <pc:sldMasterMk cId="1405938499" sldId="2147484054"/>
            <pc:sldLayoutMk cId="3378348427" sldId="2147483876"/>
          </pc:sldLayoutMkLst>
        </pc:sldLayoutChg>
        <pc:sldLayoutChg chg="add">
          <pc:chgData name="Tam Tran Nhan" userId="S::tam.trannhan@hitachivantara.com::97e98200-f1ab-4686-a3fc-83089fea665c" providerId="AD" clId="Web-{BA246947-66C8-9D10-DDC9-733F38F4B90E}" dt="2023-11-02T02:53:57.751" v="0"/>
          <pc:sldLayoutMkLst>
            <pc:docMk/>
            <pc:sldMasterMk cId="1405938499" sldId="2147484054"/>
            <pc:sldLayoutMk cId="4102140736" sldId="2147483877"/>
          </pc:sldLayoutMkLst>
        </pc:sldLayoutChg>
        <pc:sldLayoutChg chg="add">
          <pc:chgData name="Tam Tran Nhan" userId="S::tam.trannhan@hitachivantara.com::97e98200-f1ab-4686-a3fc-83089fea665c" providerId="AD" clId="Web-{BA246947-66C8-9D10-DDC9-733F38F4B90E}" dt="2023-11-02T02:53:57.751" v="0"/>
          <pc:sldLayoutMkLst>
            <pc:docMk/>
            <pc:sldMasterMk cId="1405938499" sldId="2147484054"/>
            <pc:sldLayoutMk cId="906697180" sldId="2147483879"/>
          </pc:sldLayoutMkLst>
        </pc:sldLayoutChg>
        <pc:sldLayoutChg chg="add">
          <pc:chgData name="Tam Tran Nhan" userId="S::tam.trannhan@hitachivantara.com::97e98200-f1ab-4686-a3fc-83089fea665c" providerId="AD" clId="Web-{BA246947-66C8-9D10-DDC9-733F38F4B90E}" dt="2023-11-02T02:53:57.751" v="0"/>
          <pc:sldLayoutMkLst>
            <pc:docMk/>
            <pc:sldMasterMk cId="1405938499" sldId="2147484054"/>
            <pc:sldLayoutMk cId="557034412" sldId="2147483887"/>
          </pc:sldLayoutMkLst>
        </pc:sldLayoutChg>
        <pc:sldLayoutChg chg="add">
          <pc:chgData name="Tam Tran Nhan" userId="S::tam.trannhan@hitachivantara.com::97e98200-f1ab-4686-a3fc-83089fea665c" providerId="AD" clId="Web-{BA246947-66C8-9D10-DDC9-733F38F4B90E}" dt="2023-11-02T02:53:57.751" v="0"/>
          <pc:sldLayoutMkLst>
            <pc:docMk/>
            <pc:sldMasterMk cId="3961590733" sldId="2147483830"/>
            <pc:sldLayoutMk cId="800784412" sldId="2147483896"/>
          </pc:sldLayoutMkLst>
        </pc:sldLayoutChg>
        <pc:sldLayoutChg chg="add">
          <pc:chgData name="Tam Tran Nhan" userId="S::tam.trannhan@hitachivantara.com::97e98200-f1ab-4686-a3fc-83089fea665c" providerId="AD" clId="Web-{BA246947-66C8-9D10-DDC9-733F38F4B90E}" dt="2023-11-02T02:53:57.751" v="0"/>
          <pc:sldLayoutMkLst>
            <pc:docMk/>
            <pc:sldMasterMk cId="1405938499" sldId="2147484054"/>
            <pc:sldLayoutMk cId="3174735563" sldId="2147483897"/>
          </pc:sldLayoutMkLst>
        </pc:sldLayoutChg>
        <pc:sldLayoutChg chg="add">
          <pc:chgData name="Tam Tran Nhan" userId="S::tam.trannhan@hitachivantara.com::97e98200-f1ab-4686-a3fc-83089fea665c" providerId="AD" clId="Web-{BA246947-66C8-9D10-DDC9-733F38F4B90E}" dt="2023-11-02T02:53:57.751" v="0"/>
          <pc:sldLayoutMkLst>
            <pc:docMk/>
            <pc:sldMasterMk cId="1405938499" sldId="2147484054"/>
            <pc:sldLayoutMk cId="2717120585" sldId="2147483898"/>
          </pc:sldLayoutMkLst>
        </pc:sldLayoutChg>
        <pc:sldLayoutChg chg="add">
          <pc:chgData name="Tam Tran Nhan" userId="S::tam.trannhan@hitachivantara.com::97e98200-f1ab-4686-a3fc-83089fea665c" providerId="AD" clId="Web-{BA246947-66C8-9D10-DDC9-733F38F4B90E}" dt="2023-11-02T02:53:57.751" v="0"/>
          <pc:sldLayoutMkLst>
            <pc:docMk/>
            <pc:sldMasterMk cId="1405938499" sldId="2147484054"/>
            <pc:sldLayoutMk cId="1110864219" sldId="2147483899"/>
          </pc:sldLayoutMkLst>
        </pc:sldLayoutChg>
        <pc:sldLayoutChg chg="add">
          <pc:chgData name="Tam Tran Nhan" userId="S::tam.trannhan@hitachivantara.com::97e98200-f1ab-4686-a3fc-83089fea665c" providerId="AD" clId="Web-{BA246947-66C8-9D10-DDC9-733F38F4B90E}" dt="2023-11-02T02:53:57.751" v="0"/>
          <pc:sldLayoutMkLst>
            <pc:docMk/>
            <pc:sldMasterMk cId="1405938499" sldId="2147484054"/>
            <pc:sldLayoutMk cId="2644321635" sldId="2147483900"/>
          </pc:sldLayoutMkLst>
        </pc:sldLayoutChg>
        <pc:sldLayoutChg chg="add">
          <pc:chgData name="Tam Tran Nhan" userId="S::tam.trannhan@hitachivantara.com::97e98200-f1ab-4686-a3fc-83089fea665c" providerId="AD" clId="Web-{BA246947-66C8-9D10-DDC9-733F38F4B90E}" dt="2023-11-02T02:53:57.751" v="0"/>
          <pc:sldLayoutMkLst>
            <pc:docMk/>
            <pc:sldMasterMk cId="1405938499" sldId="2147484054"/>
            <pc:sldLayoutMk cId="3049304119" sldId="2147483902"/>
          </pc:sldLayoutMkLst>
        </pc:sldLayoutChg>
        <pc:sldLayoutChg chg="add">
          <pc:chgData name="Tam Tran Nhan" userId="S::tam.trannhan@hitachivantara.com::97e98200-f1ab-4686-a3fc-83089fea665c" providerId="AD" clId="Web-{BA246947-66C8-9D10-DDC9-733F38F4B90E}" dt="2023-11-02T02:53:57.751" v="0"/>
          <pc:sldLayoutMkLst>
            <pc:docMk/>
            <pc:sldMasterMk cId="1405938499" sldId="2147484054"/>
            <pc:sldLayoutMk cId="970667190" sldId="2147483904"/>
          </pc:sldLayoutMkLst>
        </pc:sldLayoutChg>
        <pc:sldLayoutChg chg="add">
          <pc:chgData name="Tam Tran Nhan" userId="S::tam.trannhan@hitachivantara.com::97e98200-f1ab-4686-a3fc-83089fea665c" providerId="AD" clId="Web-{BA246947-66C8-9D10-DDC9-733F38F4B90E}" dt="2023-11-02T02:53:57.751" v="0"/>
          <pc:sldLayoutMkLst>
            <pc:docMk/>
            <pc:sldMasterMk cId="1405938499" sldId="2147484054"/>
            <pc:sldLayoutMk cId="231792711" sldId="2147483905"/>
          </pc:sldLayoutMkLst>
        </pc:sldLayoutChg>
        <pc:sldLayoutChg chg="add">
          <pc:chgData name="Tam Tran Nhan" userId="S::tam.trannhan@hitachivantara.com::97e98200-f1ab-4686-a3fc-83089fea665c" providerId="AD" clId="Web-{BA246947-66C8-9D10-DDC9-733F38F4B90E}" dt="2023-11-02T02:53:57.751" v="0"/>
          <pc:sldLayoutMkLst>
            <pc:docMk/>
            <pc:sldMasterMk cId="1405938499" sldId="2147484054"/>
            <pc:sldLayoutMk cId="288487277" sldId="2147483906"/>
          </pc:sldLayoutMkLst>
        </pc:sldLayoutChg>
        <pc:sldLayoutChg chg="add">
          <pc:chgData name="Tam Tran Nhan" userId="S::tam.trannhan@hitachivantara.com::97e98200-f1ab-4686-a3fc-83089fea665c" providerId="AD" clId="Web-{BA246947-66C8-9D10-DDC9-733F38F4B90E}" dt="2023-11-02T02:53:57.751" v="0"/>
          <pc:sldLayoutMkLst>
            <pc:docMk/>
            <pc:sldMasterMk cId="1405938499" sldId="2147484054"/>
            <pc:sldLayoutMk cId="2833050093" sldId="2147483907"/>
          </pc:sldLayoutMkLst>
        </pc:sldLayoutChg>
        <pc:sldLayoutChg chg="add">
          <pc:chgData name="Tam Tran Nhan" userId="S::tam.trannhan@hitachivantara.com::97e98200-f1ab-4686-a3fc-83089fea665c" providerId="AD" clId="Web-{BA246947-66C8-9D10-DDC9-733F38F4B90E}" dt="2023-11-02T02:53:57.751" v="0"/>
          <pc:sldLayoutMkLst>
            <pc:docMk/>
            <pc:sldMasterMk cId="1405938499" sldId="2147484054"/>
            <pc:sldLayoutMk cId="4037874510" sldId="2147483908"/>
          </pc:sldLayoutMkLst>
        </pc:sldLayoutChg>
        <pc:sldLayoutChg chg="add">
          <pc:chgData name="Tam Tran Nhan" userId="S::tam.trannhan@hitachivantara.com::97e98200-f1ab-4686-a3fc-83089fea665c" providerId="AD" clId="Web-{BA246947-66C8-9D10-DDC9-733F38F4B90E}" dt="2023-11-02T02:53:57.751" v="0"/>
          <pc:sldLayoutMkLst>
            <pc:docMk/>
            <pc:sldMasterMk cId="1405938499" sldId="2147484054"/>
            <pc:sldLayoutMk cId="1232369030" sldId="2147483909"/>
          </pc:sldLayoutMkLst>
        </pc:sldLayoutChg>
        <pc:sldLayoutChg chg="add">
          <pc:chgData name="Tam Tran Nhan" userId="S::tam.trannhan@hitachivantara.com::97e98200-f1ab-4686-a3fc-83089fea665c" providerId="AD" clId="Web-{BA246947-66C8-9D10-DDC9-733F38F4B90E}" dt="2023-11-02T02:53:57.751" v="0"/>
          <pc:sldLayoutMkLst>
            <pc:docMk/>
            <pc:sldMasterMk cId="3961590733" sldId="2147483830"/>
            <pc:sldLayoutMk cId="2652701962" sldId="2147483910"/>
          </pc:sldLayoutMkLst>
        </pc:sldLayoutChg>
        <pc:sldLayoutChg chg="add">
          <pc:chgData name="Tam Tran Nhan" userId="S::tam.trannhan@hitachivantara.com::97e98200-f1ab-4686-a3fc-83089fea665c" providerId="AD" clId="Web-{BA246947-66C8-9D10-DDC9-733F38F4B90E}" dt="2023-11-02T02:53:57.751" v="0"/>
          <pc:sldLayoutMkLst>
            <pc:docMk/>
            <pc:sldMasterMk cId="1405938499" sldId="2147484054"/>
            <pc:sldLayoutMk cId="249578395" sldId="2147483911"/>
          </pc:sldLayoutMkLst>
        </pc:sldLayoutChg>
        <pc:sldLayoutChg chg="add">
          <pc:chgData name="Tam Tran Nhan" userId="S::tam.trannhan@hitachivantara.com::97e98200-f1ab-4686-a3fc-83089fea665c" providerId="AD" clId="Web-{BA246947-66C8-9D10-DDC9-733F38F4B90E}" dt="2023-11-02T02:53:57.751" v="0"/>
          <pc:sldLayoutMkLst>
            <pc:docMk/>
            <pc:sldMasterMk cId="1405938499" sldId="2147484054"/>
            <pc:sldLayoutMk cId="2751473360" sldId="2147483912"/>
          </pc:sldLayoutMkLst>
        </pc:sldLayoutChg>
        <pc:sldLayoutChg chg="add">
          <pc:chgData name="Tam Tran Nhan" userId="S::tam.trannhan@hitachivantara.com::97e98200-f1ab-4686-a3fc-83089fea665c" providerId="AD" clId="Web-{BA246947-66C8-9D10-DDC9-733F38F4B90E}" dt="2023-11-02T02:53:57.751" v="0"/>
          <pc:sldLayoutMkLst>
            <pc:docMk/>
            <pc:sldMasterMk cId="1405938499" sldId="2147484054"/>
            <pc:sldLayoutMk cId="3099925031" sldId="2147483913"/>
          </pc:sldLayoutMkLst>
        </pc:sldLayoutChg>
        <pc:sldLayoutChg chg="add">
          <pc:chgData name="Tam Tran Nhan" userId="S::tam.trannhan@hitachivantara.com::97e98200-f1ab-4686-a3fc-83089fea665c" providerId="AD" clId="Web-{BA246947-66C8-9D10-DDC9-733F38F4B90E}" dt="2023-11-02T02:53:57.751" v="0"/>
          <pc:sldLayoutMkLst>
            <pc:docMk/>
            <pc:sldMasterMk cId="1405938499" sldId="2147484054"/>
            <pc:sldLayoutMk cId="2322430565" sldId="2147483914"/>
          </pc:sldLayoutMkLst>
        </pc:sldLayoutChg>
        <pc:sldLayoutChg chg="add">
          <pc:chgData name="Tam Tran Nhan" userId="S::tam.trannhan@hitachivantara.com::97e98200-f1ab-4686-a3fc-83089fea665c" providerId="AD" clId="Web-{BA246947-66C8-9D10-DDC9-733F38F4B90E}" dt="2023-11-02T02:53:57.751" v="0"/>
          <pc:sldLayoutMkLst>
            <pc:docMk/>
            <pc:sldMasterMk cId="1405938499" sldId="2147484054"/>
            <pc:sldLayoutMk cId="1584353597" sldId="2147483915"/>
          </pc:sldLayoutMkLst>
        </pc:sldLayoutChg>
        <pc:sldLayoutChg chg="add">
          <pc:chgData name="Tam Tran Nhan" userId="S::tam.trannhan@hitachivantara.com::97e98200-f1ab-4686-a3fc-83089fea665c" providerId="AD" clId="Web-{BA246947-66C8-9D10-DDC9-733F38F4B90E}" dt="2023-11-02T02:53:57.751" v="0"/>
          <pc:sldLayoutMkLst>
            <pc:docMk/>
            <pc:sldMasterMk cId="1405938499" sldId="2147484054"/>
            <pc:sldLayoutMk cId="3154730284" sldId="2147483916"/>
          </pc:sldLayoutMkLst>
        </pc:sldLayoutChg>
        <pc:sldLayoutChg chg="add">
          <pc:chgData name="Tam Tran Nhan" userId="S::tam.trannhan@hitachivantara.com::97e98200-f1ab-4686-a3fc-83089fea665c" providerId="AD" clId="Web-{BA246947-66C8-9D10-DDC9-733F38F4B90E}" dt="2023-11-02T02:53:57.751" v="0"/>
          <pc:sldLayoutMkLst>
            <pc:docMk/>
            <pc:sldMasterMk cId="1405938499" sldId="2147484054"/>
            <pc:sldLayoutMk cId="4147577629" sldId="2147483918"/>
          </pc:sldLayoutMkLst>
        </pc:sldLayoutChg>
        <pc:sldLayoutChg chg="add">
          <pc:chgData name="Tam Tran Nhan" userId="S::tam.trannhan@hitachivantara.com::97e98200-f1ab-4686-a3fc-83089fea665c" providerId="AD" clId="Web-{BA246947-66C8-9D10-DDC9-733F38F4B90E}" dt="2023-11-02T02:53:57.751" v="0"/>
          <pc:sldLayoutMkLst>
            <pc:docMk/>
            <pc:sldMasterMk cId="1405938499" sldId="2147484054"/>
            <pc:sldLayoutMk cId="3755139475" sldId="2147483919"/>
          </pc:sldLayoutMkLst>
        </pc:sldLayoutChg>
        <pc:sldLayoutChg chg="add">
          <pc:chgData name="Tam Tran Nhan" userId="S::tam.trannhan@hitachivantara.com::97e98200-f1ab-4686-a3fc-83089fea665c" providerId="AD" clId="Web-{BA246947-66C8-9D10-DDC9-733F38F4B90E}" dt="2023-11-02T02:53:57.751" v="0"/>
          <pc:sldLayoutMkLst>
            <pc:docMk/>
            <pc:sldMasterMk cId="1405938499" sldId="2147484054"/>
            <pc:sldLayoutMk cId="3857652105" sldId="2147483920"/>
          </pc:sldLayoutMkLst>
        </pc:sldLayoutChg>
        <pc:sldLayoutChg chg="add">
          <pc:chgData name="Tam Tran Nhan" userId="S::tam.trannhan@hitachivantara.com::97e98200-f1ab-4686-a3fc-83089fea665c" providerId="AD" clId="Web-{BA246947-66C8-9D10-DDC9-733F38F4B90E}" dt="2023-11-02T02:53:57.751" v="0"/>
          <pc:sldLayoutMkLst>
            <pc:docMk/>
            <pc:sldMasterMk cId="1405938499" sldId="2147484054"/>
            <pc:sldLayoutMk cId="908392420" sldId="2147483921"/>
          </pc:sldLayoutMkLst>
        </pc:sldLayoutChg>
        <pc:sldLayoutChg chg="add">
          <pc:chgData name="Tam Tran Nhan" userId="S::tam.trannhan@hitachivantara.com::97e98200-f1ab-4686-a3fc-83089fea665c" providerId="AD" clId="Web-{BA246947-66C8-9D10-DDC9-733F38F4B90E}" dt="2023-11-02T02:53:57.751" v="0"/>
          <pc:sldLayoutMkLst>
            <pc:docMk/>
            <pc:sldMasterMk cId="1405938499" sldId="2147484054"/>
            <pc:sldLayoutMk cId="1417855735" sldId="2147483922"/>
          </pc:sldLayoutMkLst>
        </pc:sldLayoutChg>
        <pc:sldLayoutChg chg="add">
          <pc:chgData name="Tam Tran Nhan" userId="S::tam.trannhan@hitachivantara.com::97e98200-f1ab-4686-a3fc-83089fea665c" providerId="AD" clId="Web-{BA246947-66C8-9D10-DDC9-733F38F4B90E}" dt="2023-11-02T02:53:57.751" v="0"/>
          <pc:sldLayoutMkLst>
            <pc:docMk/>
            <pc:sldMasterMk cId="1405938499" sldId="2147484054"/>
            <pc:sldLayoutMk cId="2958417515" sldId="2147483923"/>
          </pc:sldLayoutMkLst>
        </pc:sldLayoutChg>
        <pc:sldLayoutChg chg="add">
          <pc:chgData name="Tam Tran Nhan" userId="S::tam.trannhan@hitachivantara.com::97e98200-f1ab-4686-a3fc-83089fea665c" providerId="AD" clId="Web-{BA246947-66C8-9D10-DDC9-733F38F4B90E}" dt="2023-11-02T02:53:57.751" v="0"/>
          <pc:sldLayoutMkLst>
            <pc:docMk/>
            <pc:sldMasterMk cId="3961590733" sldId="2147483830"/>
            <pc:sldLayoutMk cId="1910759551" sldId="2147483924"/>
          </pc:sldLayoutMkLst>
        </pc:sldLayoutChg>
        <pc:sldLayoutChg chg="add">
          <pc:chgData name="Tam Tran Nhan" userId="S::tam.trannhan@hitachivantara.com::97e98200-f1ab-4686-a3fc-83089fea665c" providerId="AD" clId="Web-{BA246947-66C8-9D10-DDC9-733F38F4B90E}" dt="2023-11-02T02:53:57.751" v="0"/>
          <pc:sldLayoutMkLst>
            <pc:docMk/>
            <pc:sldMasterMk cId="3961590733" sldId="2147483830"/>
            <pc:sldLayoutMk cId="3609008406" sldId="2147483925"/>
          </pc:sldLayoutMkLst>
        </pc:sldLayoutChg>
        <pc:sldLayoutChg chg="add">
          <pc:chgData name="Tam Tran Nhan" userId="S::tam.trannhan@hitachivantara.com::97e98200-f1ab-4686-a3fc-83089fea665c" providerId="AD" clId="Web-{BA246947-66C8-9D10-DDC9-733F38F4B90E}" dt="2023-11-02T02:53:57.751" v="0"/>
          <pc:sldLayoutMkLst>
            <pc:docMk/>
            <pc:sldMasterMk cId="1405938499" sldId="2147484054"/>
            <pc:sldLayoutMk cId="3668043966" sldId="2147483926"/>
          </pc:sldLayoutMkLst>
        </pc:sldLayoutChg>
        <pc:sldLayoutChg chg="add">
          <pc:chgData name="Tam Tran Nhan" userId="S::tam.trannhan@hitachivantara.com::97e98200-f1ab-4686-a3fc-83089fea665c" providerId="AD" clId="Web-{BA246947-66C8-9D10-DDC9-733F38F4B90E}" dt="2023-11-02T02:53:57.751" v="0"/>
          <pc:sldLayoutMkLst>
            <pc:docMk/>
            <pc:sldMasterMk cId="3961590733" sldId="2147483830"/>
            <pc:sldLayoutMk cId="1769826042" sldId="2147483927"/>
          </pc:sldLayoutMkLst>
        </pc:sldLayoutChg>
        <pc:sldLayoutChg chg="add">
          <pc:chgData name="Tam Tran Nhan" userId="S::tam.trannhan@hitachivantara.com::97e98200-f1ab-4686-a3fc-83089fea665c" providerId="AD" clId="Web-{BA246947-66C8-9D10-DDC9-733F38F4B90E}" dt="2023-11-02T02:53:57.751" v="0"/>
          <pc:sldLayoutMkLst>
            <pc:docMk/>
            <pc:sldMasterMk cId="1405938499" sldId="2147484054"/>
            <pc:sldLayoutMk cId="1028290123" sldId="2147483930"/>
          </pc:sldLayoutMkLst>
        </pc:sldLayoutChg>
        <pc:sldLayoutChg chg="add">
          <pc:chgData name="Tam Tran Nhan" userId="S::tam.trannhan@hitachivantara.com::97e98200-f1ab-4686-a3fc-83089fea665c" providerId="AD" clId="Web-{BA246947-66C8-9D10-DDC9-733F38F4B90E}" dt="2023-11-02T02:53:57.751" v="0"/>
          <pc:sldLayoutMkLst>
            <pc:docMk/>
            <pc:sldMasterMk cId="3110526670" sldId="2147483981"/>
            <pc:sldLayoutMk cId="2650562224" sldId="2147483931"/>
          </pc:sldLayoutMkLst>
        </pc:sldLayoutChg>
        <pc:sldLayoutChg chg="add">
          <pc:chgData name="Tam Tran Nhan" userId="S::tam.trannhan@hitachivantara.com::97e98200-f1ab-4686-a3fc-83089fea665c" providerId="AD" clId="Web-{BA246947-66C8-9D10-DDC9-733F38F4B90E}" dt="2023-11-02T02:53:57.751" v="0"/>
          <pc:sldLayoutMkLst>
            <pc:docMk/>
            <pc:sldMasterMk cId="1405938499" sldId="2147484054"/>
            <pc:sldLayoutMk cId="1632488750" sldId="2147483932"/>
          </pc:sldLayoutMkLst>
        </pc:sldLayoutChg>
        <pc:sldLayoutChg chg="add">
          <pc:chgData name="Tam Tran Nhan" userId="S::tam.trannhan@hitachivantara.com::97e98200-f1ab-4686-a3fc-83089fea665c" providerId="AD" clId="Web-{BA246947-66C8-9D10-DDC9-733F38F4B90E}" dt="2023-11-02T02:53:57.751" v="0"/>
          <pc:sldLayoutMkLst>
            <pc:docMk/>
            <pc:sldMasterMk cId="1405938499" sldId="2147484054"/>
            <pc:sldLayoutMk cId="4237229780" sldId="2147483933"/>
          </pc:sldLayoutMkLst>
        </pc:sldLayoutChg>
        <pc:sldLayoutChg chg="add">
          <pc:chgData name="Tam Tran Nhan" userId="S::tam.trannhan@hitachivantara.com::97e98200-f1ab-4686-a3fc-83089fea665c" providerId="AD" clId="Web-{BA246947-66C8-9D10-DDC9-733F38F4B90E}" dt="2023-11-02T02:53:57.751" v="0"/>
          <pc:sldLayoutMkLst>
            <pc:docMk/>
            <pc:sldMasterMk cId="1405938499" sldId="2147484054"/>
            <pc:sldLayoutMk cId="3387646385" sldId="2147483934"/>
          </pc:sldLayoutMkLst>
        </pc:sldLayoutChg>
        <pc:sldLayoutChg chg="add">
          <pc:chgData name="Tam Tran Nhan" userId="S::tam.trannhan@hitachivantara.com::97e98200-f1ab-4686-a3fc-83089fea665c" providerId="AD" clId="Web-{BA246947-66C8-9D10-DDC9-733F38F4B90E}" dt="2023-11-02T02:53:57.751" v="0"/>
          <pc:sldLayoutMkLst>
            <pc:docMk/>
            <pc:sldMasterMk cId="1405938499" sldId="2147484054"/>
            <pc:sldLayoutMk cId="2899996013" sldId="2147483935"/>
          </pc:sldLayoutMkLst>
        </pc:sldLayoutChg>
        <pc:sldLayoutChg chg="add">
          <pc:chgData name="Tam Tran Nhan" userId="S::tam.trannhan@hitachivantara.com::97e98200-f1ab-4686-a3fc-83089fea665c" providerId="AD" clId="Web-{BA246947-66C8-9D10-DDC9-733F38F4B90E}" dt="2023-11-02T02:53:57.751" v="0"/>
          <pc:sldLayoutMkLst>
            <pc:docMk/>
            <pc:sldMasterMk cId="1405938499" sldId="2147484054"/>
            <pc:sldLayoutMk cId="1656244286" sldId="2147483937"/>
          </pc:sldLayoutMkLst>
        </pc:sldLayoutChg>
        <pc:sldLayoutChg chg="add">
          <pc:chgData name="Tam Tran Nhan" userId="S::tam.trannhan@hitachivantara.com::97e98200-f1ab-4686-a3fc-83089fea665c" providerId="AD" clId="Web-{BA246947-66C8-9D10-DDC9-733F38F4B90E}" dt="2023-11-02T02:53:57.751" v="0"/>
          <pc:sldLayoutMkLst>
            <pc:docMk/>
            <pc:sldMasterMk cId="3961590733" sldId="2147483830"/>
            <pc:sldLayoutMk cId="3338662900" sldId="2147483980"/>
          </pc:sldLayoutMkLst>
        </pc:sldLayoutChg>
      </pc:sldMasterChg>
      <pc:sldMasterChg chg="add addSldLayout">
        <pc:chgData name="Tam Tran Nhan" userId="S::tam.trannhan@hitachivantara.com::97e98200-f1ab-4686-a3fc-83089fea665c" providerId="AD" clId="Web-{BA246947-66C8-9D10-DDC9-733F38F4B90E}" dt="2023-11-02T02:53:58.626" v="1"/>
        <pc:sldMasterMkLst>
          <pc:docMk/>
          <pc:sldMasterMk cId="3961590733" sldId="2147483938"/>
        </pc:sldMasterMkLst>
        <pc:sldLayoutChg chg="add">
          <pc:chgData name="Tam Tran Nhan" userId="S::tam.trannhan@hitachivantara.com::97e98200-f1ab-4686-a3fc-83089fea665c" providerId="AD" clId="Web-{BA246947-66C8-9D10-DDC9-733F38F4B90E}" dt="2023-11-02T02:53:58.626" v="1"/>
          <pc:sldLayoutMkLst>
            <pc:docMk/>
            <pc:sldMasterMk cId="3961590733" sldId="2147483938"/>
            <pc:sldLayoutMk cId="1990709521" sldId="2147483867"/>
          </pc:sldLayoutMkLst>
        </pc:sldLayoutChg>
        <pc:sldLayoutChg chg="add">
          <pc:chgData name="Tam Tran Nhan" userId="S::tam.trannhan@hitachivantara.com::97e98200-f1ab-4686-a3fc-83089fea665c" providerId="AD" clId="Web-{BA246947-66C8-9D10-DDC9-733F38F4B90E}" dt="2023-11-02T02:53:58.626" v="1"/>
          <pc:sldLayoutMkLst>
            <pc:docMk/>
            <pc:sldMasterMk cId="3961590733" sldId="2147483938"/>
            <pc:sldLayoutMk cId="1855612352" sldId="2147483903"/>
          </pc:sldLayoutMkLst>
        </pc:sldLayoutChg>
        <pc:sldLayoutChg chg="add">
          <pc:chgData name="Tam Tran Nhan" userId="S::tam.trannhan@hitachivantara.com::97e98200-f1ab-4686-a3fc-83089fea665c" providerId="AD" clId="Web-{BA246947-66C8-9D10-DDC9-733F38F4B90E}" dt="2023-11-02T02:53:58.626" v="1"/>
          <pc:sldLayoutMkLst>
            <pc:docMk/>
            <pc:sldMasterMk cId="3961590733" sldId="2147483938"/>
            <pc:sldLayoutMk cId="3717771227" sldId="2147483929"/>
          </pc:sldLayoutMkLst>
        </pc:sldLayoutChg>
        <pc:sldLayoutChg chg="add">
          <pc:chgData name="Tam Tran Nhan" userId="S::tam.trannhan@hitachivantara.com::97e98200-f1ab-4686-a3fc-83089fea665c" providerId="AD" clId="Web-{BA246947-66C8-9D10-DDC9-733F38F4B90E}" dt="2023-11-02T02:53:58.626" v="1"/>
          <pc:sldLayoutMkLst>
            <pc:docMk/>
            <pc:sldMasterMk cId="3961590733" sldId="2147483938"/>
            <pc:sldLayoutMk cId="3065477704" sldId="2147483936"/>
          </pc:sldLayoutMkLst>
        </pc:sldLayoutChg>
        <pc:sldLayoutChg chg="add">
          <pc:chgData name="Tam Tran Nhan" userId="S::tam.trannhan@hitachivantara.com::97e98200-f1ab-4686-a3fc-83089fea665c" providerId="AD" clId="Web-{BA246947-66C8-9D10-DDC9-733F38F4B90E}" dt="2023-11-02T02:53:58.626" v="1"/>
          <pc:sldLayoutMkLst>
            <pc:docMk/>
            <pc:sldMasterMk cId="3961590733" sldId="2147483938"/>
            <pc:sldLayoutMk cId="1769826042" sldId="2147483939"/>
          </pc:sldLayoutMkLst>
        </pc:sldLayoutChg>
        <pc:sldLayoutChg chg="add">
          <pc:chgData name="Tam Tran Nhan" userId="S::tam.trannhan@hitachivantara.com::97e98200-f1ab-4686-a3fc-83089fea665c" providerId="AD" clId="Web-{BA246947-66C8-9D10-DDC9-733F38F4B90E}" dt="2023-11-02T02:53:58.626" v="1"/>
          <pc:sldLayoutMkLst>
            <pc:docMk/>
            <pc:sldMasterMk cId="3961590733" sldId="2147483938"/>
            <pc:sldLayoutMk cId="1632488750" sldId="2147483940"/>
          </pc:sldLayoutMkLst>
        </pc:sldLayoutChg>
        <pc:sldLayoutChg chg="add">
          <pc:chgData name="Tam Tran Nhan" userId="S::tam.trannhan@hitachivantara.com::97e98200-f1ab-4686-a3fc-83089fea665c" providerId="AD" clId="Web-{BA246947-66C8-9D10-DDC9-733F38F4B90E}" dt="2023-11-02T02:53:58.626" v="1"/>
          <pc:sldLayoutMkLst>
            <pc:docMk/>
            <pc:sldMasterMk cId="3961590733" sldId="2147483938"/>
            <pc:sldLayoutMk cId="1028290123" sldId="2147483941"/>
          </pc:sldLayoutMkLst>
        </pc:sldLayoutChg>
        <pc:sldLayoutChg chg="add">
          <pc:chgData name="Tam Tran Nhan" userId="S::tam.trannhan@hitachivantara.com::97e98200-f1ab-4686-a3fc-83089fea665c" providerId="AD" clId="Web-{BA246947-66C8-9D10-DDC9-733F38F4B90E}" dt="2023-11-02T02:53:58.626" v="1"/>
          <pc:sldLayoutMkLst>
            <pc:docMk/>
            <pc:sldMasterMk cId="3961590733" sldId="2147483938"/>
            <pc:sldLayoutMk cId="4237229780" sldId="2147483942"/>
          </pc:sldLayoutMkLst>
        </pc:sldLayoutChg>
        <pc:sldLayoutChg chg="add">
          <pc:chgData name="Tam Tran Nhan" userId="S::tam.trannhan@hitachivantara.com::97e98200-f1ab-4686-a3fc-83089fea665c" providerId="AD" clId="Web-{BA246947-66C8-9D10-DDC9-733F38F4B90E}" dt="2023-11-02T02:53:58.626" v="1"/>
          <pc:sldLayoutMkLst>
            <pc:docMk/>
            <pc:sldMasterMk cId="3961590733" sldId="2147483938"/>
            <pc:sldLayoutMk cId="800784412" sldId="2147483943"/>
          </pc:sldLayoutMkLst>
        </pc:sldLayoutChg>
        <pc:sldLayoutChg chg="add">
          <pc:chgData name="Tam Tran Nhan" userId="S::tam.trannhan@hitachivantara.com::97e98200-f1ab-4686-a3fc-83089fea665c" providerId="AD" clId="Web-{BA246947-66C8-9D10-DDC9-733F38F4B90E}" dt="2023-11-02T02:53:58.626" v="1"/>
          <pc:sldLayoutMkLst>
            <pc:docMk/>
            <pc:sldMasterMk cId="3961590733" sldId="2147483938"/>
            <pc:sldLayoutMk cId="970667190" sldId="2147483944"/>
          </pc:sldLayoutMkLst>
        </pc:sldLayoutChg>
        <pc:sldLayoutChg chg="add">
          <pc:chgData name="Tam Tran Nhan" userId="S::tam.trannhan@hitachivantara.com::97e98200-f1ab-4686-a3fc-83089fea665c" providerId="AD" clId="Web-{BA246947-66C8-9D10-DDC9-733F38F4B90E}" dt="2023-11-02T02:53:58.626" v="1"/>
          <pc:sldLayoutMkLst>
            <pc:docMk/>
            <pc:sldMasterMk cId="3961590733" sldId="2147483938"/>
            <pc:sldLayoutMk cId="1110864219" sldId="2147483945"/>
          </pc:sldLayoutMkLst>
        </pc:sldLayoutChg>
        <pc:sldLayoutChg chg="add">
          <pc:chgData name="Tam Tran Nhan" userId="S::tam.trannhan@hitachivantara.com::97e98200-f1ab-4686-a3fc-83089fea665c" providerId="AD" clId="Web-{BA246947-66C8-9D10-DDC9-733F38F4B90E}" dt="2023-11-02T02:53:58.626" v="1"/>
          <pc:sldLayoutMkLst>
            <pc:docMk/>
            <pc:sldMasterMk cId="3961590733" sldId="2147483938"/>
            <pc:sldLayoutMk cId="3174735563" sldId="2147483946"/>
          </pc:sldLayoutMkLst>
        </pc:sldLayoutChg>
        <pc:sldLayoutChg chg="add">
          <pc:chgData name="Tam Tran Nhan" userId="S::tam.trannhan@hitachivantara.com::97e98200-f1ab-4686-a3fc-83089fea665c" providerId="AD" clId="Web-{BA246947-66C8-9D10-DDC9-733F38F4B90E}" dt="2023-11-02T02:53:58.626" v="1"/>
          <pc:sldLayoutMkLst>
            <pc:docMk/>
            <pc:sldMasterMk cId="3961590733" sldId="2147483938"/>
            <pc:sldLayoutMk cId="906697180" sldId="2147483947"/>
          </pc:sldLayoutMkLst>
        </pc:sldLayoutChg>
        <pc:sldLayoutChg chg="add">
          <pc:chgData name="Tam Tran Nhan" userId="S::tam.trannhan@hitachivantara.com::97e98200-f1ab-4686-a3fc-83089fea665c" providerId="AD" clId="Web-{BA246947-66C8-9D10-DDC9-733F38F4B90E}" dt="2023-11-02T02:53:58.626" v="1"/>
          <pc:sldLayoutMkLst>
            <pc:docMk/>
            <pc:sldMasterMk cId="3961590733" sldId="2147483938"/>
            <pc:sldLayoutMk cId="4102140736" sldId="2147483948"/>
          </pc:sldLayoutMkLst>
        </pc:sldLayoutChg>
        <pc:sldLayoutChg chg="add">
          <pc:chgData name="Tam Tran Nhan" userId="S::tam.trannhan@hitachivantara.com::97e98200-f1ab-4686-a3fc-83089fea665c" providerId="AD" clId="Web-{BA246947-66C8-9D10-DDC9-733F38F4B90E}" dt="2023-11-02T02:53:58.626" v="1"/>
          <pc:sldLayoutMkLst>
            <pc:docMk/>
            <pc:sldMasterMk cId="3961590733" sldId="2147483938"/>
            <pc:sldLayoutMk cId="3049304119" sldId="2147483949"/>
          </pc:sldLayoutMkLst>
        </pc:sldLayoutChg>
        <pc:sldLayoutChg chg="add">
          <pc:chgData name="Tam Tran Nhan" userId="S::tam.trannhan@hitachivantara.com::97e98200-f1ab-4686-a3fc-83089fea665c" providerId="AD" clId="Web-{BA246947-66C8-9D10-DDC9-733F38F4B90E}" dt="2023-11-02T02:53:58.626" v="1"/>
          <pc:sldLayoutMkLst>
            <pc:docMk/>
            <pc:sldMasterMk cId="3961590733" sldId="2147483938"/>
            <pc:sldLayoutMk cId="2717120585" sldId="2147483950"/>
          </pc:sldLayoutMkLst>
        </pc:sldLayoutChg>
        <pc:sldLayoutChg chg="add">
          <pc:chgData name="Tam Tran Nhan" userId="S::tam.trannhan@hitachivantara.com::97e98200-f1ab-4686-a3fc-83089fea665c" providerId="AD" clId="Web-{BA246947-66C8-9D10-DDC9-733F38F4B90E}" dt="2023-11-02T02:53:58.626" v="1"/>
          <pc:sldLayoutMkLst>
            <pc:docMk/>
            <pc:sldMasterMk cId="3961590733" sldId="2147483938"/>
            <pc:sldLayoutMk cId="2644321635" sldId="2147483951"/>
          </pc:sldLayoutMkLst>
        </pc:sldLayoutChg>
        <pc:sldLayoutChg chg="add">
          <pc:chgData name="Tam Tran Nhan" userId="S::tam.trannhan@hitachivantara.com::97e98200-f1ab-4686-a3fc-83089fea665c" providerId="AD" clId="Web-{BA246947-66C8-9D10-DDC9-733F38F4B90E}" dt="2023-11-02T02:53:58.626" v="1"/>
          <pc:sldLayoutMkLst>
            <pc:docMk/>
            <pc:sldMasterMk cId="3961590733" sldId="2147483938"/>
            <pc:sldLayoutMk cId="1957801240" sldId="2147483952"/>
          </pc:sldLayoutMkLst>
        </pc:sldLayoutChg>
        <pc:sldLayoutChg chg="add">
          <pc:chgData name="Tam Tran Nhan" userId="S::tam.trannhan@hitachivantara.com::97e98200-f1ab-4686-a3fc-83089fea665c" providerId="AD" clId="Web-{BA246947-66C8-9D10-DDC9-733F38F4B90E}" dt="2023-11-02T02:53:58.626" v="1"/>
          <pc:sldLayoutMkLst>
            <pc:docMk/>
            <pc:sldMasterMk cId="3961590733" sldId="2147483938"/>
            <pc:sldLayoutMk cId="1232369030" sldId="2147483953"/>
          </pc:sldLayoutMkLst>
        </pc:sldLayoutChg>
        <pc:sldLayoutChg chg="add">
          <pc:chgData name="Tam Tran Nhan" userId="S::tam.trannhan@hitachivantara.com::97e98200-f1ab-4686-a3fc-83089fea665c" providerId="AD" clId="Web-{BA246947-66C8-9D10-DDC9-733F38F4B90E}" dt="2023-11-02T02:53:58.626" v="1"/>
          <pc:sldLayoutMkLst>
            <pc:docMk/>
            <pc:sldMasterMk cId="3961590733" sldId="2147483938"/>
            <pc:sldLayoutMk cId="670740685" sldId="2147483954"/>
          </pc:sldLayoutMkLst>
        </pc:sldLayoutChg>
        <pc:sldLayoutChg chg="add">
          <pc:chgData name="Tam Tran Nhan" userId="S::tam.trannhan@hitachivantara.com::97e98200-f1ab-4686-a3fc-83089fea665c" providerId="AD" clId="Web-{BA246947-66C8-9D10-DDC9-733F38F4B90E}" dt="2023-11-02T02:53:58.626" v="1"/>
          <pc:sldLayoutMkLst>
            <pc:docMk/>
            <pc:sldMasterMk cId="3961590733" sldId="2147483938"/>
            <pc:sldLayoutMk cId="1910759551" sldId="2147483955"/>
          </pc:sldLayoutMkLst>
        </pc:sldLayoutChg>
        <pc:sldLayoutChg chg="add">
          <pc:chgData name="Tam Tran Nhan" userId="S::tam.trannhan@hitachivantara.com::97e98200-f1ab-4686-a3fc-83089fea665c" providerId="AD" clId="Web-{BA246947-66C8-9D10-DDC9-733F38F4B90E}" dt="2023-11-02T02:53:58.626" v="1"/>
          <pc:sldLayoutMkLst>
            <pc:docMk/>
            <pc:sldMasterMk cId="3961590733" sldId="2147483938"/>
            <pc:sldLayoutMk cId="3609008406" sldId="2147483956"/>
          </pc:sldLayoutMkLst>
        </pc:sldLayoutChg>
        <pc:sldLayoutChg chg="add">
          <pc:chgData name="Tam Tran Nhan" userId="S::tam.trannhan@hitachivantara.com::97e98200-f1ab-4686-a3fc-83089fea665c" providerId="AD" clId="Web-{BA246947-66C8-9D10-DDC9-733F38F4B90E}" dt="2023-11-02T02:53:58.626" v="1"/>
          <pc:sldLayoutMkLst>
            <pc:docMk/>
            <pc:sldMasterMk cId="3961590733" sldId="2147483938"/>
            <pc:sldLayoutMk cId="4147577629" sldId="2147483957"/>
          </pc:sldLayoutMkLst>
        </pc:sldLayoutChg>
        <pc:sldLayoutChg chg="add">
          <pc:chgData name="Tam Tran Nhan" userId="S::tam.trannhan@hitachivantara.com::97e98200-f1ab-4686-a3fc-83089fea665c" providerId="AD" clId="Web-{BA246947-66C8-9D10-DDC9-733F38F4B90E}" dt="2023-11-02T02:53:58.626" v="1"/>
          <pc:sldLayoutMkLst>
            <pc:docMk/>
            <pc:sldMasterMk cId="3961590733" sldId="2147483938"/>
            <pc:sldLayoutMk cId="3387646385" sldId="2147483958"/>
          </pc:sldLayoutMkLst>
        </pc:sldLayoutChg>
        <pc:sldLayoutChg chg="add">
          <pc:chgData name="Tam Tran Nhan" userId="S::tam.trannhan@hitachivantara.com::97e98200-f1ab-4686-a3fc-83089fea665c" providerId="AD" clId="Web-{BA246947-66C8-9D10-DDC9-733F38F4B90E}" dt="2023-11-02T02:53:58.626" v="1"/>
          <pc:sldLayoutMkLst>
            <pc:docMk/>
            <pc:sldMasterMk cId="3961590733" sldId="2147483938"/>
            <pc:sldLayoutMk cId="2899996013" sldId="2147483959"/>
          </pc:sldLayoutMkLst>
        </pc:sldLayoutChg>
        <pc:sldLayoutChg chg="add">
          <pc:chgData name="Tam Tran Nhan" userId="S::tam.trannhan@hitachivantara.com::97e98200-f1ab-4686-a3fc-83089fea665c" providerId="AD" clId="Web-{BA246947-66C8-9D10-DDC9-733F38F4B90E}" dt="2023-11-02T02:53:58.626" v="1"/>
          <pc:sldLayoutMkLst>
            <pc:docMk/>
            <pc:sldMasterMk cId="3961590733" sldId="2147483938"/>
            <pc:sldLayoutMk cId="3755139475" sldId="2147483960"/>
          </pc:sldLayoutMkLst>
        </pc:sldLayoutChg>
        <pc:sldLayoutChg chg="add">
          <pc:chgData name="Tam Tran Nhan" userId="S::tam.trannhan@hitachivantara.com::97e98200-f1ab-4686-a3fc-83089fea665c" providerId="AD" clId="Web-{BA246947-66C8-9D10-DDC9-733F38F4B90E}" dt="2023-11-02T02:53:58.626" v="1"/>
          <pc:sldLayoutMkLst>
            <pc:docMk/>
            <pc:sldMasterMk cId="3961590733" sldId="2147483938"/>
            <pc:sldLayoutMk cId="2751473360" sldId="2147483961"/>
          </pc:sldLayoutMkLst>
        </pc:sldLayoutChg>
        <pc:sldLayoutChg chg="add">
          <pc:chgData name="Tam Tran Nhan" userId="S::tam.trannhan@hitachivantara.com::97e98200-f1ab-4686-a3fc-83089fea665c" providerId="AD" clId="Web-{BA246947-66C8-9D10-DDC9-733F38F4B90E}" dt="2023-11-02T02:53:58.626" v="1"/>
          <pc:sldLayoutMkLst>
            <pc:docMk/>
            <pc:sldMasterMk cId="3961590733" sldId="2147483938"/>
            <pc:sldLayoutMk cId="249578395" sldId="2147483962"/>
          </pc:sldLayoutMkLst>
        </pc:sldLayoutChg>
        <pc:sldLayoutChg chg="add">
          <pc:chgData name="Tam Tran Nhan" userId="S::tam.trannhan@hitachivantara.com::97e98200-f1ab-4686-a3fc-83089fea665c" providerId="AD" clId="Web-{BA246947-66C8-9D10-DDC9-733F38F4B90E}" dt="2023-11-02T02:53:58.626" v="1"/>
          <pc:sldLayoutMkLst>
            <pc:docMk/>
            <pc:sldMasterMk cId="3961590733" sldId="2147483938"/>
            <pc:sldLayoutMk cId="3668043966" sldId="2147483963"/>
          </pc:sldLayoutMkLst>
        </pc:sldLayoutChg>
        <pc:sldLayoutChg chg="add">
          <pc:chgData name="Tam Tran Nhan" userId="S::tam.trannhan@hitachivantara.com::97e98200-f1ab-4686-a3fc-83089fea665c" providerId="AD" clId="Web-{BA246947-66C8-9D10-DDC9-733F38F4B90E}" dt="2023-11-02T02:53:58.626" v="1"/>
          <pc:sldLayoutMkLst>
            <pc:docMk/>
            <pc:sldMasterMk cId="3961590733" sldId="2147483938"/>
            <pc:sldLayoutMk cId="1417855735" sldId="2147483964"/>
          </pc:sldLayoutMkLst>
        </pc:sldLayoutChg>
        <pc:sldLayoutChg chg="add">
          <pc:chgData name="Tam Tran Nhan" userId="S::tam.trannhan@hitachivantara.com::97e98200-f1ab-4686-a3fc-83089fea665c" providerId="AD" clId="Web-{BA246947-66C8-9D10-DDC9-733F38F4B90E}" dt="2023-11-02T02:53:58.626" v="1"/>
          <pc:sldLayoutMkLst>
            <pc:docMk/>
            <pc:sldMasterMk cId="3961590733" sldId="2147483938"/>
            <pc:sldLayoutMk cId="2652701962" sldId="2147483965"/>
          </pc:sldLayoutMkLst>
        </pc:sldLayoutChg>
        <pc:sldLayoutChg chg="add">
          <pc:chgData name="Tam Tran Nhan" userId="S::tam.trannhan@hitachivantara.com::97e98200-f1ab-4686-a3fc-83089fea665c" providerId="AD" clId="Web-{BA246947-66C8-9D10-DDC9-733F38F4B90E}" dt="2023-11-02T02:53:58.626" v="1"/>
          <pc:sldLayoutMkLst>
            <pc:docMk/>
            <pc:sldMasterMk cId="3961590733" sldId="2147483938"/>
            <pc:sldLayoutMk cId="2958417515" sldId="2147483966"/>
          </pc:sldLayoutMkLst>
        </pc:sldLayoutChg>
        <pc:sldLayoutChg chg="add">
          <pc:chgData name="Tam Tran Nhan" userId="S::tam.trannhan@hitachivantara.com::97e98200-f1ab-4686-a3fc-83089fea665c" providerId="AD" clId="Web-{BA246947-66C8-9D10-DDC9-733F38F4B90E}" dt="2023-11-02T02:53:58.626" v="1"/>
          <pc:sldLayoutMkLst>
            <pc:docMk/>
            <pc:sldMasterMk cId="3961590733" sldId="2147483938"/>
            <pc:sldLayoutMk cId="3857652105" sldId="2147483967"/>
          </pc:sldLayoutMkLst>
        </pc:sldLayoutChg>
        <pc:sldLayoutChg chg="add">
          <pc:chgData name="Tam Tran Nhan" userId="S::tam.trannhan@hitachivantara.com::97e98200-f1ab-4686-a3fc-83089fea665c" providerId="AD" clId="Web-{BA246947-66C8-9D10-DDC9-733F38F4B90E}" dt="2023-11-02T02:53:58.626" v="1"/>
          <pc:sldLayoutMkLst>
            <pc:docMk/>
            <pc:sldMasterMk cId="3961590733" sldId="2147483938"/>
            <pc:sldLayoutMk cId="908392420" sldId="2147483968"/>
          </pc:sldLayoutMkLst>
        </pc:sldLayoutChg>
        <pc:sldLayoutChg chg="add">
          <pc:chgData name="Tam Tran Nhan" userId="S::tam.trannhan@hitachivantara.com::97e98200-f1ab-4686-a3fc-83089fea665c" providerId="AD" clId="Web-{BA246947-66C8-9D10-DDC9-733F38F4B90E}" dt="2023-11-02T02:53:58.626" v="1"/>
          <pc:sldLayoutMkLst>
            <pc:docMk/>
            <pc:sldMasterMk cId="3961590733" sldId="2147483938"/>
            <pc:sldLayoutMk cId="2322430565" sldId="2147483969"/>
          </pc:sldLayoutMkLst>
        </pc:sldLayoutChg>
        <pc:sldLayoutChg chg="add">
          <pc:chgData name="Tam Tran Nhan" userId="S::tam.trannhan@hitachivantara.com::97e98200-f1ab-4686-a3fc-83089fea665c" providerId="AD" clId="Web-{BA246947-66C8-9D10-DDC9-733F38F4B90E}" dt="2023-11-02T02:53:58.626" v="1"/>
          <pc:sldLayoutMkLst>
            <pc:docMk/>
            <pc:sldMasterMk cId="3961590733" sldId="2147483938"/>
            <pc:sldLayoutMk cId="3378348427" sldId="2147483970"/>
          </pc:sldLayoutMkLst>
        </pc:sldLayoutChg>
        <pc:sldLayoutChg chg="add">
          <pc:chgData name="Tam Tran Nhan" userId="S::tam.trannhan@hitachivantara.com::97e98200-f1ab-4686-a3fc-83089fea665c" providerId="AD" clId="Web-{BA246947-66C8-9D10-DDC9-733F38F4B90E}" dt="2023-11-02T02:53:58.626" v="1"/>
          <pc:sldLayoutMkLst>
            <pc:docMk/>
            <pc:sldMasterMk cId="3961590733" sldId="2147483938"/>
            <pc:sldLayoutMk cId="557034412" sldId="2147483971"/>
          </pc:sldLayoutMkLst>
        </pc:sldLayoutChg>
        <pc:sldLayoutChg chg="add">
          <pc:chgData name="Tam Tran Nhan" userId="S::tam.trannhan@hitachivantara.com::97e98200-f1ab-4686-a3fc-83089fea665c" providerId="AD" clId="Web-{BA246947-66C8-9D10-DDC9-733F38F4B90E}" dt="2023-11-02T02:53:58.626" v="1"/>
          <pc:sldLayoutMkLst>
            <pc:docMk/>
            <pc:sldMasterMk cId="3961590733" sldId="2147483938"/>
            <pc:sldLayoutMk cId="2833050093" sldId="2147483972"/>
          </pc:sldLayoutMkLst>
        </pc:sldLayoutChg>
        <pc:sldLayoutChg chg="add">
          <pc:chgData name="Tam Tran Nhan" userId="S::tam.trannhan@hitachivantara.com::97e98200-f1ab-4686-a3fc-83089fea665c" providerId="AD" clId="Web-{BA246947-66C8-9D10-DDC9-733F38F4B90E}" dt="2023-11-02T02:53:58.626" v="1"/>
          <pc:sldLayoutMkLst>
            <pc:docMk/>
            <pc:sldMasterMk cId="3961590733" sldId="2147483938"/>
            <pc:sldLayoutMk cId="231792711" sldId="2147483973"/>
          </pc:sldLayoutMkLst>
        </pc:sldLayoutChg>
        <pc:sldLayoutChg chg="add">
          <pc:chgData name="Tam Tran Nhan" userId="S::tam.trannhan@hitachivantara.com::97e98200-f1ab-4686-a3fc-83089fea665c" providerId="AD" clId="Web-{BA246947-66C8-9D10-DDC9-733F38F4B90E}" dt="2023-11-02T02:53:58.626" v="1"/>
          <pc:sldLayoutMkLst>
            <pc:docMk/>
            <pc:sldMasterMk cId="3961590733" sldId="2147483938"/>
            <pc:sldLayoutMk cId="288487277" sldId="2147483974"/>
          </pc:sldLayoutMkLst>
        </pc:sldLayoutChg>
        <pc:sldLayoutChg chg="add">
          <pc:chgData name="Tam Tran Nhan" userId="S::tam.trannhan@hitachivantara.com::97e98200-f1ab-4686-a3fc-83089fea665c" providerId="AD" clId="Web-{BA246947-66C8-9D10-DDC9-733F38F4B90E}" dt="2023-11-02T02:53:58.626" v="1"/>
          <pc:sldLayoutMkLst>
            <pc:docMk/>
            <pc:sldMasterMk cId="3961590733" sldId="2147483938"/>
            <pc:sldLayoutMk cId="2650562224" sldId="2147483975"/>
          </pc:sldLayoutMkLst>
        </pc:sldLayoutChg>
        <pc:sldLayoutChg chg="add">
          <pc:chgData name="Tam Tran Nhan" userId="S::tam.trannhan@hitachivantara.com::97e98200-f1ab-4686-a3fc-83089fea665c" providerId="AD" clId="Web-{BA246947-66C8-9D10-DDC9-733F38F4B90E}" dt="2023-11-02T02:53:58.626" v="1"/>
          <pc:sldLayoutMkLst>
            <pc:docMk/>
            <pc:sldMasterMk cId="3961590733" sldId="2147483938"/>
            <pc:sldLayoutMk cId="4037874510" sldId="2147483976"/>
          </pc:sldLayoutMkLst>
        </pc:sldLayoutChg>
        <pc:sldLayoutChg chg="add">
          <pc:chgData name="Tam Tran Nhan" userId="S::tam.trannhan@hitachivantara.com::97e98200-f1ab-4686-a3fc-83089fea665c" providerId="AD" clId="Web-{BA246947-66C8-9D10-DDC9-733F38F4B90E}" dt="2023-11-02T02:53:58.626" v="1"/>
          <pc:sldLayoutMkLst>
            <pc:docMk/>
            <pc:sldMasterMk cId="3961590733" sldId="2147483938"/>
            <pc:sldLayoutMk cId="3099925031" sldId="2147483977"/>
          </pc:sldLayoutMkLst>
        </pc:sldLayoutChg>
        <pc:sldLayoutChg chg="add">
          <pc:chgData name="Tam Tran Nhan" userId="S::tam.trannhan@hitachivantara.com::97e98200-f1ab-4686-a3fc-83089fea665c" providerId="AD" clId="Web-{BA246947-66C8-9D10-DDC9-733F38F4B90E}" dt="2023-11-02T02:53:58.626" v="1"/>
          <pc:sldLayoutMkLst>
            <pc:docMk/>
            <pc:sldMasterMk cId="3961590733" sldId="2147483938"/>
            <pc:sldLayoutMk cId="1584353597" sldId="2147483978"/>
          </pc:sldLayoutMkLst>
        </pc:sldLayoutChg>
        <pc:sldLayoutChg chg="add">
          <pc:chgData name="Tam Tran Nhan" userId="S::tam.trannhan@hitachivantara.com::97e98200-f1ab-4686-a3fc-83089fea665c" providerId="AD" clId="Web-{BA246947-66C8-9D10-DDC9-733F38F4B90E}" dt="2023-11-02T02:53:58.626" v="1"/>
          <pc:sldLayoutMkLst>
            <pc:docMk/>
            <pc:sldMasterMk cId="3961590733" sldId="2147483938"/>
            <pc:sldLayoutMk cId="3154730284" sldId="2147483979"/>
          </pc:sldLayoutMkLst>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4T06:52:36.482"/>
    </inkml:context>
    <inkml:brush xml:id="br0">
      <inkml:brushProperty name="width" value="0.035" units="cm"/>
      <inkml:brushProperty name="height" value="0.035" units="cm"/>
      <inkml:brushProperty name="color" value="#66CC00"/>
    </inkml:brush>
  </inkml:definitions>
  <inkml:trace contextRef="#ctx0" brushRef="#br0">0 669 24575,'1'0'0,"0"1"0,0-1 0,0 0 0,-1 0 0,1 1 0,0-1 0,0 1 0,0-1 0,-1 1 0,1-1 0,0 1 0,-1-1 0,1 1 0,0-1 0,-1 1 0,1 0 0,-1-1 0,1 1 0,-1 0 0,1 0 0,-1 0 0,1 0 0,4 7 0,70 103 0,-4 4 0,-5 3 0,87 219 0,-149-327 0,0-1 0,0 1 0,1-1 0,7 11 0,-12-20 0,0 1 0,0-1 0,0 0 0,1 1 0,-1-1 0,0 0 0,0 0 0,0 1 0,1-1 0,-1 0 0,0 0 0,0 0 0,1 1 0,-1-1 0,0 0 0,1 0 0,-1 0 0,0 0 0,0 1 0,1-1 0,-1 0 0,0 0 0,1 0 0,-1 0 0,0 0 0,1 0 0,-1 0 0,1 0 0,-1 0 0,0 0 0,1 0 0,-1 0 0,0 0 0,1 0 0,-1 0 0,0-1 0,0 1 0,1 0 0,-1 0 0,0 0 0,1 0 0,-1-1 0,1 1 0,0-3 0,0 0 0,0 1 0,0-1 0,0 0 0,0 0 0,0 0 0,-1 0 0,0 0 0,1-5 0,5-181 0,-7 133 0,3 1 0,1 0 0,4 0 0,18-78 0,-8 79 0,2 1 0,3 0 0,2 2 0,2 1 0,62-89 0,-40 77 0,3 1 0,2 3 0,104-87 0,0 34-1154,-153 108 943,18-12-6615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4T06:52:43.743"/>
    </inkml:context>
    <inkml:brush xml:id="br0">
      <inkml:brushProperty name="width" value="0.035" units="cm"/>
      <inkml:brushProperty name="height" value="0.035" units="cm"/>
      <inkml:brushProperty name="color" value="#66CC00"/>
    </inkml:brush>
  </inkml:definitions>
  <inkml:trace contextRef="#ctx0" brushRef="#br0">0 669 24575,'1'0'0,"0"1"0,0-1 0,0 0 0,-1 0 0,1 1 0,0-1 0,0 1 0,0-1 0,-1 1 0,1-1 0,0 1 0,-1-1 0,1 1 0,0-1 0,-1 1 0,1 0 0,-1-1 0,1 1 0,-1 0 0,1 0 0,-1 0 0,1 0 0,4 7 0,70 103 0,-4 4 0,-5 3 0,87 219 0,-149-327 0,0-1 0,0 1 0,1-1 0,7 11 0,-12-20 0,0 1 0,0-1 0,0 0 0,1 1 0,-1-1 0,0 0 0,0 0 0,0 1 0,1-1 0,-1 0 0,0 0 0,0 0 0,1 1 0,-1-1 0,0 0 0,1 0 0,-1 0 0,0 0 0,0 1 0,1-1 0,-1 0 0,0 0 0,1 0 0,-1 0 0,0 0 0,1 0 0,-1 0 0,1 0 0,-1 0 0,0 0 0,1 0 0,-1 0 0,0 0 0,1 0 0,-1 0 0,0-1 0,0 1 0,1 0 0,-1 0 0,0 0 0,1 0 0,-1-1 0,1 1 0,0-3 0,0 0 0,0 1 0,0-1 0,0 0 0,0 0 0,0 0 0,-1 0 0,0 0 0,1-5 0,5-181 0,-7 133 0,3 1 0,1 0 0,4 0 0,18-78 0,-8 79 0,2 1 0,3 0 0,2 2 0,2 1 0,62-89 0,-40 77 0,3 1 0,2 3 0,104-87 0,0 34-1154,-153 108 943,18-12-6615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4T06:52:50.874"/>
    </inkml:context>
    <inkml:brush xml:id="br0">
      <inkml:brushProperty name="width" value="0.035" units="cm"/>
      <inkml:brushProperty name="height" value="0.035" units="cm"/>
      <inkml:brushProperty name="color" value="#66CC00"/>
    </inkml:brush>
  </inkml:definitions>
  <inkml:trace contextRef="#ctx0" brushRef="#br0">0 669 24575,'1'0'0,"0"1"0,0-1 0,0 0 0,-1 0 0,1 1 0,0-1 0,0 1 0,0-1 0,-1 1 0,1-1 0,0 1 0,-1-1 0,1 1 0,0-1 0,-1 1 0,1 0 0,-1-1 0,1 1 0,-1 0 0,1 0 0,-1 0 0,1 0 0,4 7 0,70 103 0,-4 4 0,-5 3 0,87 219 0,-149-327 0,0-1 0,0 1 0,1-1 0,7 11 0,-12-20 0,0 1 0,0-1 0,0 0 0,1 1 0,-1-1 0,0 0 0,0 0 0,0 1 0,1-1 0,-1 0 0,0 0 0,0 0 0,1 1 0,-1-1 0,0 0 0,1 0 0,-1 0 0,0 0 0,0 1 0,1-1 0,-1 0 0,0 0 0,1 0 0,-1 0 0,0 0 0,1 0 0,-1 0 0,1 0 0,-1 0 0,0 0 0,1 0 0,-1 0 0,0 0 0,1 0 0,-1 0 0,0-1 0,0 1 0,1 0 0,-1 0 0,0 0 0,1 0 0,-1-1 0,1 1 0,0-3 0,0 0 0,0 1 0,0-1 0,0 0 0,0 0 0,0 0 0,-1 0 0,0 0 0,1-5 0,5-181 0,-7 133 0,3 1 0,1 0 0,4 0 0,18-78 0,-8 79 0,2 1 0,3 0 0,2 2 0,2 1 0,62-89 0,-40 77 0,3 1 0,2 3 0,104-87 0,0 34-1154,-153 108 943,18-12-6615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4T06:52:55.290"/>
    </inkml:context>
    <inkml:brush xml:id="br0">
      <inkml:brushProperty name="width" value="0.035" units="cm"/>
      <inkml:brushProperty name="height" value="0.035" units="cm"/>
      <inkml:brushProperty name="color" value="#66CC00"/>
    </inkml:brush>
  </inkml:definitions>
  <inkml:trace contextRef="#ctx0" brushRef="#br0">0 669 24575,'1'0'0,"0"1"0,0-1 0,0 0 0,-1 0 0,1 1 0,0-1 0,0 1 0,0-1 0,-1 1 0,1-1 0,0 1 0,-1-1 0,1 1 0,0-1 0,-1 1 0,1 0 0,-1-1 0,1 1 0,-1 0 0,1 0 0,-1 0 0,1 0 0,4 7 0,70 103 0,-4 4 0,-5 3 0,87 219 0,-149-327 0,0-1 0,0 1 0,1-1 0,7 11 0,-12-20 0,0 1 0,0-1 0,0 0 0,1 1 0,-1-1 0,0 0 0,0 0 0,0 1 0,1-1 0,-1 0 0,0 0 0,0 0 0,1 1 0,-1-1 0,0 0 0,1 0 0,-1 0 0,0 0 0,0 1 0,1-1 0,-1 0 0,0 0 0,1 0 0,-1 0 0,0 0 0,1 0 0,-1 0 0,1 0 0,-1 0 0,0 0 0,1 0 0,-1 0 0,0 0 0,1 0 0,-1 0 0,0-1 0,0 1 0,1 0 0,-1 0 0,0 0 0,1 0 0,-1-1 0,1 1 0,0-3 0,0 0 0,0 1 0,0-1 0,0 0 0,0 0 0,0 0 0,-1 0 0,0 0 0,1-5 0,5-181 0,-7 133 0,3 1 0,1 0 0,4 0 0,18-78 0,-8 79 0,2 1 0,3 0 0,2 2 0,2 1 0,62-89 0,-40 77 0,3 1 0,2 3 0,104-87 0,0 34-1154,-153 108 943,18-12-6615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FC038B-E5D5-47ED-B328-95EAAFE38408}" type="datetimeFigureOut">
              <a:rPr lang="en-US"/>
              <a:t>8/14/2024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ED656E-55E1-4A16-8D98-523638D5A3BD}" type="slidenum">
              <a:rPr/>
              <a:t>‹#›</a:t>
            </a:fld>
            <a:endParaRPr lang="en-US"/>
          </a:p>
        </p:txBody>
      </p:sp>
    </p:spTree>
    <p:extLst>
      <p:ext uri="{BB962C8B-B14F-4D97-AF65-F5344CB8AC3E}">
        <p14:creationId xmlns:p14="http://schemas.microsoft.com/office/powerpoint/2010/main" val="3682526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1ED656E-55E1-4A16-8D98-523638D5A3BD}" type="slidenum">
              <a:rPr lang="en-US" smtClean="0"/>
              <a:t>1</a:t>
            </a:fld>
            <a:endParaRPr lang="en-US"/>
          </a:p>
        </p:txBody>
      </p:sp>
    </p:spTree>
    <p:extLst>
      <p:ext uri="{BB962C8B-B14F-4D97-AF65-F5344CB8AC3E}">
        <p14:creationId xmlns:p14="http://schemas.microsoft.com/office/powerpoint/2010/main" val="266666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000000"/>
              </a:solidFill>
              <a:effectLst/>
              <a:latin typeface="Segoe UI Web (Vietnamese)"/>
            </a:endParaRPr>
          </a:p>
        </p:txBody>
      </p:sp>
      <p:sp>
        <p:nvSpPr>
          <p:cNvPr id="4" name="Slide Number Placeholder 3"/>
          <p:cNvSpPr>
            <a:spLocks noGrp="1"/>
          </p:cNvSpPr>
          <p:nvPr>
            <p:ph type="sldNum" sz="quarter" idx="5"/>
          </p:nvPr>
        </p:nvSpPr>
        <p:spPr/>
        <p:txBody>
          <a:bodyPr/>
          <a:lstStyle/>
          <a:p>
            <a:fld id="{41ED656E-55E1-4A16-8D98-523638D5A3BD}" type="slidenum">
              <a:rPr lang="en-US"/>
              <a:t>10</a:t>
            </a:fld>
            <a:endParaRPr lang="en-US"/>
          </a:p>
        </p:txBody>
      </p:sp>
    </p:spTree>
    <p:extLst>
      <p:ext uri="{BB962C8B-B14F-4D97-AF65-F5344CB8AC3E}">
        <p14:creationId xmlns:p14="http://schemas.microsoft.com/office/powerpoint/2010/main" val="878112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ED656E-55E1-4A16-8D98-523638D5A3BD}" type="slidenum">
              <a:rPr lang="en-US" smtClean="0"/>
              <a:t>11</a:t>
            </a:fld>
            <a:endParaRPr lang="en-US"/>
          </a:p>
        </p:txBody>
      </p:sp>
    </p:spTree>
    <p:extLst>
      <p:ext uri="{BB962C8B-B14F-4D97-AF65-F5344CB8AC3E}">
        <p14:creationId xmlns:p14="http://schemas.microsoft.com/office/powerpoint/2010/main" val="29664829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Việc viết testcase làm sao để đủ chứng minh rằng function test hoạt động đúng cũng là 1 vấn đề phải xem xét, nếu test không hết thì có thể sinh ra bug , nếu test tất cả các possible input thì quá tốn thời gian, công sức. =&gt; Testing Coverage sẽ giúp việc xác định các testcase dễ dàng hơn.</a:t>
            </a:r>
          </a:p>
          <a:p>
            <a:endParaRPr lang="vi-VN" dirty="0"/>
          </a:p>
          <a:p>
            <a:r>
              <a:rPr lang="vi-VN" b="0" i="0" dirty="0">
                <a:solidFill>
                  <a:srgbClr val="D2D0CE"/>
                </a:solidFill>
                <a:effectLst/>
                <a:highlight>
                  <a:srgbClr val="141414"/>
                </a:highlight>
                <a:latin typeface="-apple-system"/>
              </a:rPr>
              <a:t>Test coverage như 1 chỉ số đo lường chất lượng thực thi khi chạy các testcase, </a:t>
            </a:r>
            <a:r>
              <a:rPr lang="vi-VN" b="0" i="0" dirty="0">
                <a:solidFill>
                  <a:srgbClr val="1B1B1B"/>
                </a:solidFill>
                <a:effectLst/>
                <a:highlight>
                  <a:srgbClr val="FFFFFF"/>
                </a:highlight>
                <a:latin typeface="Open Sans" panose="020B0606030504020204" pitchFamily="34" charset="0"/>
              </a:rPr>
              <a:t>giúp giám sát chất lượng testing</a:t>
            </a:r>
          </a:p>
          <a:p>
            <a:endParaRPr lang="en-US" dirty="0"/>
          </a:p>
          <a:p>
            <a:r>
              <a:rPr lang="vi-VN" b="0" i="0" dirty="0">
                <a:solidFill>
                  <a:srgbClr val="D2D0CE"/>
                </a:solidFill>
                <a:effectLst/>
                <a:highlight>
                  <a:srgbClr val="141414"/>
                </a:highlight>
                <a:latin typeface="-apple-system"/>
              </a:rPr>
              <a:t>Nó giúp xác định các khoảng của yêu cầu được thực hiện bởi một tập hợp testcase, tạo ra các bài kiểm thử bổ sung để đảm bảo check đủ tính năng và phát hiện lỗi bug nếu có.</a:t>
            </a:r>
            <a:endParaRPr lang="en-US" dirty="0"/>
          </a:p>
        </p:txBody>
      </p:sp>
      <p:sp>
        <p:nvSpPr>
          <p:cNvPr id="4" name="Slide Number Placeholder 3"/>
          <p:cNvSpPr>
            <a:spLocks noGrp="1"/>
          </p:cNvSpPr>
          <p:nvPr>
            <p:ph type="sldNum" sz="quarter" idx="5"/>
          </p:nvPr>
        </p:nvSpPr>
        <p:spPr/>
        <p:txBody>
          <a:bodyPr/>
          <a:lstStyle/>
          <a:p>
            <a:fld id="{41ED656E-55E1-4A16-8D98-523638D5A3BD}" type="slidenum">
              <a:rPr lang="en-US"/>
              <a:t>12</a:t>
            </a:fld>
            <a:endParaRPr lang="en-US"/>
          </a:p>
        </p:txBody>
      </p:sp>
    </p:spTree>
    <p:extLst>
      <p:ext uri="{BB962C8B-B14F-4D97-AF65-F5344CB8AC3E}">
        <p14:creationId xmlns:p14="http://schemas.microsoft.com/office/powerpoint/2010/main" val="1909913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spcBef>
                <a:spcPts val="0"/>
              </a:spcBef>
              <a:spcAft>
                <a:spcPts val="0"/>
              </a:spcAft>
              <a:buClr>
                <a:srgbClr val="FF0000"/>
              </a:buClr>
              <a:buFont typeface="Wingdings" panose="05000000000000000000" pitchFamily="2" charset="2"/>
              <a:buChar char="v"/>
            </a:pPr>
            <a:r>
              <a:rPr lang="en-US" sz="1200" b="1" dirty="0">
                <a:effectLst/>
                <a:highlight>
                  <a:srgbClr val="00FF00"/>
                </a:highlight>
                <a:latin typeface="Calibri" panose="020F0502020204030204" pitchFamily="34" charset="0"/>
              </a:rPr>
              <a:t>Statement Coverage</a:t>
            </a:r>
            <a:r>
              <a:rPr lang="en-US" sz="1200" dirty="0">
                <a:effectLst/>
                <a:highlight>
                  <a:srgbClr val="00FF00"/>
                </a:highlight>
                <a:latin typeface="Calibri" panose="020F0502020204030204" pitchFamily="34" charset="0"/>
              </a:rPr>
              <a:t> (</a:t>
            </a:r>
            <a:r>
              <a:rPr lang="en-US" sz="1200" b="1" dirty="0">
                <a:effectLst/>
                <a:highlight>
                  <a:srgbClr val="00FF00"/>
                </a:highlight>
                <a:latin typeface="Calibri" panose="020F0502020204030204" pitchFamily="34" charset="0"/>
              </a:rPr>
              <a:t>C0 Coverage)</a:t>
            </a:r>
            <a:r>
              <a:rPr lang="en-US" sz="1200" b="1" dirty="0">
                <a:effectLst/>
                <a:latin typeface="Calibri" panose="020F0502020204030204" pitchFamily="34" charset="0"/>
              </a:rPr>
              <a:t>:</a:t>
            </a:r>
            <a:r>
              <a:rPr lang="vi-VN" sz="1200" b="1" dirty="0">
                <a:effectLst/>
                <a:latin typeface="Calibri" panose="020F0502020204030204" pitchFamily="34" charset="0"/>
              </a:rPr>
              <a:t> </a:t>
            </a:r>
            <a:r>
              <a:rPr lang="vi-VN" sz="1200" b="0" dirty="0">
                <a:effectLst/>
                <a:latin typeface="Calibri" panose="020F0502020204030204" pitchFamily="34" charset="0"/>
              </a:rPr>
              <a:t>Xem xét các dòng lệnh được thực hiện trong testcase có đủ không?</a:t>
            </a:r>
            <a:endParaRPr lang="en-US" sz="1200" b="0" dirty="0">
              <a:effectLst/>
              <a:latin typeface="Calibri" panose="020F0502020204030204" pitchFamily="34" charset="0"/>
            </a:endParaRPr>
          </a:p>
          <a:p>
            <a:pPr marL="285750" marR="0" indent="-285750">
              <a:spcBef>
                <a:spcPts val="0"/>
              </a:spcBef>
              <a:spcAft>
                <a:spcPts val="0"/>
              </a:spcAft>
              <a:buClr>
                <a:srgbClr val="FF0000"/>
              </a:buClr>
              <a:buFont typeface="Wingdings" panose="05000000000000000000" pitchFamily="2" charset="2"/>
              <a:buChar char="v"/>
            </a:pPr>
            <a:r>
              <a:rPr lang="en-US" sz="1200" b="1" dirty="0">
                <a:effectLst/>
                <a:highlight>
                  <a:srgbClr val="00FF00"/>
                </a:highlight>
                <a:latin typeface="Calibri" panose="020F0502020204030204" pitchFamily="34" charset="0"/>
              </a:rPr>
              <a:t>Condition Coverage</a:t>
            </a:r>
            <a:r>
              <a:rPr lang="en-US" sz="1200" b="1" dirty="0">
                <a:effectLst/>
                <a:latin typeface="Calibri" panose="020F0502020204030204" pitchFamily="34" charset="0"/>
              </a:rPr>
              <a:t>:  </a:t>
            </a:r>
            <a:r>
              <a:rPr lang="vi-VN" sz="1200" b="0" dirty="0">
                <a:effectLst/>
                <a:latin typeface="Calibri" panose="020F0502020204030204" pitchFamily="34" charset="0"/>
              </a:rPr>
              <a:t>Xem xét các biểu thức boolen có cả giá trị </a:t>
            </a:r>
            <a:r>
              <a:rPr lang="en-US" sz="1200" dirty="0">
                <a:effectLst/>
                <a:latin typeface="Calibri" panose="020F0502020204030204" pitchFamily="34" charset="0"/>
              </a:rPr>
              <a:t>true </a:t>
            </a:r>
            <a:r>
              <a:rPr lang="vi-VN" sz="1200" dirty="0">
                <a:effectLst/>
                <a:latin typeface="Calibri" panose="020F0502020204030204" pitchFamily="34" charset="0"/>
              </a:rPr>
              <a:t>và</a:t>
            </a:r>
            <a:r>
              <a:rPr lang="en-US" sz="1200" dirty="0">
                <a:effectLst/>
                <a:latin typeface="Calibri" panose="020F0502020204030204" pitchFamily="34" charset="0"/>
              </a:rPr>
              <a:t> false.</a:t>
            </a:r>
          </a:p>
          <a:p>
            <a:pPr marL="285750" marR="0" indent="-285750">
              <a:spcBef>
                <a:spcPts val="0"/>
              </a:spcBef>
              <a:spcAft>
                <a:spcPts val="0"/>
              </a:spcAft>
              <a:buClr>
                <a:srgbClr val="FF0000"/>
              </a:buClr>
              <a:buFont typeface="Wingdings" panose="05000000000000000000" pitchFamily="2" charset="2"/>
              <a:buChar char="v"/>
            </a:pPr>
            <a:r>
              <a:rPr lang="en-US" sz="1200" b="1" dirty="0">
                <a:effectLst/>
                <a:highlight>
                  <a:srgbClr val="00FF00"/>
                </a:highlight>
                <a:latin typeface="Calibri" panose="020F0502020204030204" pitchFamily="34" charset="0"/>
              </a:rPr>
              <a:t>Branch Coverage (C1 Coverage)</a:t>
            </a:r>
            <a:r>
              <a:rPr lang="en-US" sz="1200" b="1" dirty="0">
                <a:effectLst/>
                <a:latin typeface="Calibri" panose="020F0502020204030204" pitchFamily="34" charset="0"/>
              </a:rPr>
              <a:t>:</a:t>
            </a:r>
            <a:r>
              <a:rPr lang="vi-VN" sz="1200" b="1" dirty="0">
                <a:effectLst/>
                <a:latin typeface="Calibri" panose="020F0502020204030204" pitchFamily="34" charset="0"/>
              </a:rPr>
              <a:t> </a:t>
            </a:r>
            <a:r>
              <a:rPr lang="vi-VN" sz="1200" b="0" dirty="0">
                <a:effectLst/>
                <a:latin typeface="Calibri" panose="020F0502020204030204" pitchFamily="34" charset="0"/>
              </a:rPr>
              <a:t>Đảm bảo mọi trường hợp code rẻ nhánh if-else, switch case đều được kiểm tra</a:t>
            </a:r>
            <a:r>
              <a:rPr lang="en-US" sz="1200" dirty="0">
                <a:effectLst/>
                <a:latin typeface="Calibri" panose="020F0502020204030204" pitchFamily="34" charset="0"/>
              </a:rPr>
              <a:t>.</a:t>
            </a:r>
          </a:p>
          <a:p>
            <a:pPr marL="285750" marR="0" indent="-285750">
              <a:spcBef>
                <a:spcPts val="0"/>
              </a:spcBef>
              <a:spcAft>
                <a:spcPts val="0"/>
              </a:spcAft>
              <a:buClr>
                <a:srgbClr val="FF0000"/>
              </a:buClr>
              <a:buFont typeface="Wingdings" panose="05000000000000000000" pitchFamily="2" charset="2"/>
              <a:buChar char="v"/>
            </a:pPr>
            <a:r>
              <a:rPr lang="en-US" sz="1200" b="1" dirty="0">
                <a:effectLst/>
                <a:highlight>
                  <a:srgbClr val="00FF00"/>
                </a:highlight>
                <a:latin typeface="Calibri" panose="020F0502020204030204" pitchFamily="34" charset="0"/>
              </a:rPr>
              <a:t>Function Coverage</a:t>
            </a:r>
            <a:r>
              <a:rPr lang="en-US" sz="1200" dirty="0">
                <a:effectLst/>
                <a:latin typeface="Calibri" panose="020F0502020204030204" pitchFamily="34" charset="0"/>
              </a:rPr>
              <a:t>: </a:t>
            </a:r>
            <a:r>
              <a:rPr lang="vi-VN" sz="1200" b="0" dirty="0">
                <a:effectLst/>
                <a:latin typeface="Calibri" panose="020F0502020204030204" pitchFamily="34" charset="0"/>
              </a:rPr>
              <a:t>Xem xét bao</a:t>
            </a:r>
            <a:r>
              <a:rPr lang="vi-VN" sz="1200" dirty="0">
                <a:effectLst/>
                <a:latin typeface="Calibri" panose="020F0502020204030204" pitchFamily="34" charset="0"/>
              </a:rPr>
              <a:t> nhiêu function được thực hiện </a:t>
            </a:r>
            <a:r>
              <a:rPr lang="en-US" sz="1200" dirty="0">
                <a:effectLst/>
                <a:latin typeface="Calibri" panose="020F0502020204030204" pitchFamily="34" charset="0"/>
              </a:rPr>
              <a:t>.</a:t>
            </a:r>
          </a:p>
          <a:p>
            <a:pPr marL="285750" marR="0" indent="-285750">
              <a:spcBef>
                <a:spcPts val="0"/>
              </a:spcBef>
              <a:spcAft>
                <a:spcPts val="0"/>
              </a:spcAft>
              <a:buClr>
                <a:srgbClr val="FF0000"/>
              </a:buClr>
              <a:buFont typeface="Wingdings" panose="05000000000000000000" pitchFamily="2" charset="2"/>
              <a:buChar char="v"/>
            </a:pPr>
            <a:r>
              <a:rPr lang="en-US" sz="1200" b="1" dirty="0">
                <a:effectLst/>
                <a:latin typeface="Calibri" panose="020F0502020204030204" pitchFamily="34" charset="0"/>
              </a:rPr>
              <a:t>Path Coverage</a:t>
            </a:r>
            <a:r>
              <a:rPr lang="en-US" sz="1200" dirty="0">
                <a:effectLst/>
                <a:latin typeface="Calibri" panose="020F0502020204030204" pitchFamily="34" charset="0"/>
              </a:rPr>
              <a:t>: </a:t>
            </a:r>
            <a:r>
              <a:rPr lang="vi-VN" sz="1200" b="0" dirty="0">
                <a:effectLst/>
                <a:latin typeface="Calibri" panose="020F0502020204030204" pitchFamily="34" charset="0"/>
              </a:rPr>
              <a:t>Xem xét bao</a:t>
            </a:r>
            <a:r>
              <a:rPr lang="vi-VN" sz="1200" dirty="0">
                <a:effectLst/>
                <a:latin typeface="Calibri" panose="020F0502020204030204" pitchFamily="34" charset="0"/>
              </a:rPr>
              <a:t> nhiêu luồng đi trong function.</a:t>
            </a:r>
            <a:endParaRPr lang="en-US" sz="1200" dirty="0">
              <a:effectLst/>
              <a:latin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
                <a:srgbClr val="FF0000"/>
              </a:buClr>
              <a:buSzTx/>
              <a:buFont typeface="Wingdings" panose="05000000000000000000" pitchFamily="2" charset="2"/>
              <a:buChar char="v"/>
              <a:tabLst/>
              <a:defRPr/>
            </a:pPr>
            <a:r>
              <a:rPr lang="en-US" sz="1200" b="1" dirty="0">
                <a:effectLst/>
                <a:latin typeface="Calibri" panose="020F0502020204030204" pitchFamily="34" charset="0"/>
              </a:rPr>
              <a:t>Line Coverage</a:t>
            </a:r>
            <a:r>
              <a:rPr lang="en-US" sz="1200" dirty="0">
                <a:effectLst/>
                <a:latin typeface="Calibri" panose="020F0502020204030204" pitchFamily="34" charset="0"/>
              </a:rPr>
              <a:t>:</a:t>
            </a:r>
            <a:r>
              <a:rPr lang="vi-VN" sz="1200" dirty="0">
                <a:effectLst/>
                <a:latin typeface="Calibri" panose="020F0502020204030204" pitchFamily="34" charset="0"/>
              </a:rPr>
              <a:t> </a:t>
            </a:r>
            <a:r>
              <a:rPr lang="vi-VN" sz="1200" b="0" dirty="0">
                <a:effectLst/>
                <a:latin typeface="Calibri" panose="020F0502020204030204" pitchFamily="34" charset="0"/>
              </a:rPr>
              <a:t>Xem xét bao</a:t>
            </a:r>
            <a:r>
              <a:rPr lang="vi-VN" sz="1200" dirty="0">
                <a:effectLst/>
                <a:latin typeface="Calibri" panose="020F0502020204030204" pitchFamily="34" charset="0"/>
              </a:rPr>
              <a:t> nhiêu dòng code được thực hiện trên tổng số dòng trong function</a:t>
            </a:r>
            <a:r>
              <a:rPr lang="en-US" sz="1200" dirty="0">
                <a:effectLst/>
                <a:latin typeface="Calibri" panose="020F0502020204030204" pitchFamily="34" charset="0"/>
              </a:rPr>
              <a:t>.</a:t>
            </a:r>
            <a:endParaRPr lang="en-US" sz="1200" dirty="0">
              <a:latin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
                <a:srgbClr val="FF0000"/>
              </a:buClr>
              <a:buSzTx/>
              <a:buFont typeface="Wingdings" panose="05000000000000000000" pitchFamily="2" charset="2"/>
              <a:buChar char="v"/>
              <a:tabLst/>
              <a:defRPr/>
            </a:pPr>
            <a:r>
              <a:rPr lang="en-US" sz="1200" b="1" dirty="0">
                <a:effectLst/>
                <a:latin typeface="Calibri" panose="020F0502020204030204" pitchFamily="34" charset="0"/>
              </a:rPr>
              <a:t>Loop Coverage</a:t>
            </a:r>
            <a:r>
              <a:rPr lang="en-US" sz="1200" dirty="0">
                <a:effectLst/>
                <a:latin typeface="Calibri" panose="020F0502020204030204" pitchFamily="34" charset="0"/>
              </a:rPr>
              <a:t>: </a:t>
            </a:r>
            <a:r>
              <a:rPr lang="vi-VN" sz="1200" b="0" dirty="0">
                <a:effectLst/>
                <a:latin typeface="Calibri" panose="020F0502020204030204" pitchFamily="34" charset="0"/>
              </a:rPr>
              <a:t>Xem xét bao</a:t>
            </a:r>
            <a:r>
              <a:rPr lang="vi-VN" sz="1200" dirty="0">
                <a:effectLst/>
                <a:latin typeface="Calibri" panose="020F0502020204030204" pitchFamily="34" charset="0"/>
              </a:rPr>
              <a:t> nhiêu vòng lặp được thực hiện trên tổng số dòng ước tính. </a:t>
            </a:r>
            <a:endParaRPr lang="en-US" sz="1200" dirty="0">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41ED656E-55E1-4A16-8D98-523638D5A3BD}" type="slidenum">
              <a:rPr lang="en-US"/>
              <a:t>13</a:t>
            </a:fld>
            <a:endParaRPr lang="en-US"/>
          </a:p>
        </p:txBody>
      </p:sp>
    </p:spTree>
    <p:extLst>
      <p:ext uri="{BB962C8B-B14F-4D97-AF65-F5344CB8AC3E}">
        <p14:creationId xmlns:p14="http://schemas.microsoft.com/office/powerpoint/2010/main" val="203233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spcBef>
                <a:spcPts val="0"/>
              </a:spcBef>
              <a:spcAft>
                <a:spcPts val="0"/>
              </a:spcAft>
              <a:buClr>
                <a:srgbClr val="FF0000"/>
              </a:buClr>
              <a:buFont typeface="Wingdings" panose="05000000000000000000" pitchFamily="2" charset="2"/>
              <a:buNone/>
            </a:pPr>
            <a:r>
              <a:rPr lang="vi-VN" sz="1200" dirty="0">
                <a:effectLst/>
                <a:latin typeface="Calibri" panose="020F0502020204030204" pitchFamily="34" charset="0"/>
              </a:rPr>
              <a:t>Tiêu chí.:</a:t>
            </a:r>
          </a:p>
          <a:p>
            <a:pPr marL="0" marR="0" indent="0">
              <a:spcBef>
                <a:spcPts val="0"/>
              </a:spcBef>
              <a:spcAft>
                <a:spcPts val="0"/>
              </a:spcAft>
              <a:buClr>
                <a:srgbClr val="FF0000"/>
              </a:buClr>
              <a:buFont typeface="Wingdings" panose="05000000000000000000" pitchFamily="2" charset="2"/>
              <a:buNone/>
            </a:pPr>
            <a:r>
              <a:rPr lang="vi-VN" b="0" i="0" dirty="0">
                <a:solidFill>
                  <a:srgbClr val="000000"/>
                </a:solidFill>
                <a:effectLst/>
                <a:latin typeface="Segoe UI Web (Vietnamese)"/>
              </a:rPr>
              <a:t>Phân</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vùng</a:t>
            </a:r>
            <a:r>
              <a:rPr lang="vi-VN" b="0" i="0" dirty="0">
                <a:solidFill>
                  <a:srgbClr val="000000"/>
                </a:solidFill>
                <a:effectLst/>
                <a:highlight>
                  <a:srgbClr val="EFF6FF"/>
                </a:highlight>
                <a:latin typeface="Segoe UI Web (Vietnamese)"/>
              </a:rPr>
              <a:t> tương đương</a:t>
            </a:r>
            <a:r>
              <a:rPr lang="vi-VN" b="0" i="0" dirty="0">
                <a:solidFill>
                  <a:srgbClr val="000000"/>
                </a:solidFill>
                <a:effectLst/>
                <a:latin typeface="Segoe UI Web (Vietnamese)"/>
              </a:rPr>
              <a:t>:</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Chia</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các</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giá</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trị</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đầu</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vào</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thành</a:t>
            </a:r>
            <a:r>
              <a:rPr lang="vi-VN" b="0" i="0" dirty="0">
                <a:solidFill>
                  <a:srgbClr val="000000"/>
                </a:solidFill>
                <a:effectLst/>
                <a:highlight>
                  <a:srgbClr val="EFF6FF"/>
                </a:highlight>
                <a:latin typeface="Segoe UI Web (Vietnamese)"/>
              </a:rPr>
              <a:t> các </a:t>
            </a:r>
            <a:r>
              <a:rPr lang="vi-VN" b="0" i="0" dirty="0">
                <a:solidFill>
                  <a:srgbClr val="000000"/>
                </a:solidFill>
                <a:effectLst/>
                <a:latin typeface="Segoe UI Web (Vietnamese)"/>
              </a:rPr>
              <a:t>nhóm</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tương</a:t>
            </a:r>
            <a:r>
              <a:rPr lang="vi-VN" b="0" i="0" dirty="0">
                <a:solidFill>
                  <a:srgbClr val="000000"/>
                </a:solidFill>
                <a:effectLst/>
                <a:highlight>
                  <a:srgbClr val="EFF6FF"/>
                </a:highlight>
                <a:latin typeface="Segoe UI Web (Vietnamese)"/>
              </a:rPr>
              <a:t> đương </a:t>
            </a:r>
            <a:r>
              <a:rPr lang="vi-VN" b="0" i="0" dirty="0">
                <a:solidFill>
                  <a:srgbClr val="000000"/>
                </a:solidFill>
                <a:effectLst/>
                <a:latin typeface="Segoe UI Web (Vietnamese)"/>
              </a:rPr>
              <a:t>và</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kiểm</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tra</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một</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giá</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trị</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từ</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mỗi</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nhóm.</a:t>
            </a:r>
          </a:p>
          <a:p>
            <a:pPr marL="0" marR="0" indent="0">
              <a:spcBef>
                <a:spcPts val="0"/>
              </a:spcBef>
              <a:spcAft>
                <a:spcPts val="0"/>
              </a:spcAft>
              <a:buClr>
                <a:srgbClr val="FF0000"/>
              </a:buClr>
              <a:buFont typeface="Wingdings" panose="05000000000000000000" pitchFamily="2" charset="2"/>
              <a:buNone/>
            </a:pPr>
            <a:r>
              <a:rPr lang="vi-VN" b="0" i="0" dirty="0">
                <a:solidFill>
                  <a:srgbClr val="000000"/>
                </a:solidFill>
                <a:effectLst/>
                <a:latin typeface="Segoe UI Web (Vietnamese)"/>
              </a:rPr>
              <a:t>Phân</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tích</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giá</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trị</a:t>
            </a:r>
            <a:r>
              <a:rPr lang="vi-VN" b="0" i="0" dirty="0">
                <a:solidFill>
                  <a:srgbClr val="000000"/>
                </a:solidFill>
                <a:effectLst/>
                <a:highlight>
                  <a:srgbClr val="EFF6FF"/>
                </a:highlight>
                <a:latin typeface="Segoe UI Web (Vietnamese)"/>
              </a:rPr>
              <a:t> biên</a:t>
            </a:r>
            <a:r>
              <a:rPr lang="vi-VN" b="0" i="0" dirty="0">
                <a:solidFill>
                  <a:srgbClr val="000000"/>
                </a:solidFill>
                <a:effectLst/>
                <a:latin typeface="Segoe UI Web (Vietnamese)"/>
              </a:rPr>
              <a:t>:</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Kiểm</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tra</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các</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giá</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trị</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tại</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ranh</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giới</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của</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các</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nhóm</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giá</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trị</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đầu</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vào.</a:t>
            </a:r>
            <a:r>
              <a:rPr lang="vi-VN" b="0" i="0" dirty="0">
                <a:solidFill>
                  <a:srgbClr val="000000"/>
                </a:solidFill>
                <a:effectLst/>
                <a:highlight>
                  <a:srgbClr val="EFF6FF"/>
                </a:highlight>
                <a:latin typeface="Segoe UI Web (Vietnamese)"/>
              </a:rPr>
              <a:t> </a:t>
            </a:r>
          </a:p>
          <a:p>
            <a:pPr marL="0" marR="0" indent="0">
              <a:spcBef>
                <a:spcPts val="0"/>
              </a:spcBef>
              <a:spcAft>
                <a:spcPts val="0"/>
              </a:spcAft>
              <a:buClr>
                <a:srgbClr val="FF0000"/>
              </a:buClr>
              <a:buFont typeface="Wingdings" panose="05000000000000000000" pitchFamily="2" charset="2"/>
              <a:buNone/>
            </a:pPr>
            <a:r>
              <a:rPr lang="vi-VN" b="0" i="0" dirty="0">
                <a:solidFill>
                  <a:srgbClr val="000000"/>
                </a:solidFill>
                <a:effectLst/>
                <a:latin typeface="Segoe UI Web (Vietnamese)"/>
              </a:rPr>
              <a:t>Kiểm</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tra</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bảng</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quyết</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định:</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Sử</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dụng</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bảng</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quyết</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định</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để</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kiểm</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tra</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tất</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cả</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các</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kết</a:t>
            </a:r>
            <a:r>
              <a:rPr lang="vi-VN" b="0" i="0" dirty="0">
                <a:solidFill>
                  <a:srgbClr val="000000"/>
                </a:solidFill>
                <a:effectLst/>
                <a:highlight>
                  <a:srgbClr val="EFF6FF"/>
                </a:highlight>
                <a:latin typeface="Segoe UI Web (Vietnamese)"/>
              </a:rPr>
              <a:t> hợp </a:t>
            </a:r>
            <a:r>
              <a:rPr lang="vi-VN" b="0" i="0" dirty="0">
                <a:solidFill>
                  <a:srgbClr val="000000"/>
                </a:solidFill>
                <a:effectLst/>
                <a:latin typeface="Segoe UI Web (Vietnamese)"/>
              </a:rPr>
              <a:t>đầu</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vào.</a:t>
            </a:r>
            <a:r>
              <a:rPr lang="vi-VN" b="0" i="0" dirty="0">
                <a:solidFill>
                  <a:srgbClr val="000000"/>
                </a:solidFill>
                <a:effectLst/>
                <a:highlight>
                  <a:srgbClr val="EFF6FF"/>
                </a:highlight>
                <a:latin typeface="Segoe UI Web (Vietnamese)"/>
              </a:rPr>
              <a:t> </a:t>
            </a:r>
          </a:p>
          <a:p>
            <a:pPr marL="0" marR="0" indent="0">
              <a:spcBef>
                <a:spcPts val="0"/>
              </a:spcBef>
              <a:spcAft>
                <a:spcPts val="0"/>
              </a:spcAft>
              <a:buClr>
                <a:srgbClr val="FF0000"/>
              </a:buClr>
              <a:buFont typeface="Wingdings" panose="05000000000000000000" pitchFamily="2" charset="2"/>
              <a:buNone/>
            </a:pPr>
            <a:r>
              <a:rPr lang="vi-VN" b="0" i="0" dirty="0">
                <a:solidFill>
                  <a:srgbClr val="000000"/>
                </a:solidFill>
                <a:effectLst/>
                <a:latin typeface="Segoe UI Web (Vietnamese)"/>
              </a:rPr>
              <a:t>Đoán</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lỗi:</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Dựa</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trên</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kinh</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nghiệm</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để</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đoán</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và</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kiểm</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tra</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các</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lỗi</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thường</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gặp</a:t>
            </a:r>
            <a:endParaRPr lang="en-US" sz="1200" dirty="0">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41ED656E-55E1-4A16-8D98-523638D5A3BD}" type="slidenum">
              <a:rPr lang="en-US"/>
              <a:t>14</a:t>
            </a:fld>
            <a:endParaRPr lang="en-US"/>
          </a:p>
        </p:txBody>
      </p:sp>
    </p:spTree>
    <p:extLst>
      <p:ext uri="{BB962C8B-B14F-4D97-AF65-F5344CB8AC3E}">
        <p14:creationId xmlns:p14="http://schemas.microsoft.com/office/powerpoint/2010/main" val="5255160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1ED656E-55E1-4A16-8D98-523638D5A3BD}" type="slidenum">
              <a:rPr lang="en-US"/>
              <a:t>15</a:t>
            </a:fld>
            <a:endParaRPr lang="en-US"/>
          </a:p>
        </p:txBody>
      </p:sp>
    </p:spTree>
    <p:extLst>
      <p:ext uri="{BB962C8B-B14F-4D97-AF65-F5344CB8AC3E}">
        <p14:creationId xmlns:p14="http://schemas.microsoft.com/office/powerpoint/2010/main" val="24314436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ED656E-55E1-4A16-8D98-523638D5A3BD}" type="slidenum">
              <a:rPr lang="en-US"/>
              <a:t>16</a:t>
            </a:fld>
            <a:endParaRPr lang="en-US"/>
          </a:p>
        </p:txBody>
      </p:sp>
    </p:spTree>
    <p:extLst>
      <p:ext uri="{BB962C8B-B14F-4D97-AF65-F5344CB8AC3E}">
        <p14:creationId xmlns:p14="http://schemas.microsoft.com/office/powerpoint/2010/main" val="2473855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Mỗi dòng trong fuction cần test đều phải được thực hiện.</a:t>
            </a:r>
          </a:p>
          <a:p>
            <a:r>
              <a:rPr lang="vi-VN" dirty="0"/>
              <a:t>Mỗi biểu thức logic trong hàm đều phải có kết quả true false.</a:t>
            </a:r>
          </a:p>
          <a:p>
            <a:r>
              <a:rPr lang="vi-VN" dirty="0"/>
              <a:t>Mỗi dòng coding rẽ nhánh đều phải được kiểm tra.</a:t>
            </a:r>
          </a:p>
          <a:p>
            <a:r>
              <a:rPr lang="vi-VN" b="0" i="0" dirty="0">
                <a:solidFill>
                  <a:srgbClr val="000000"/>
                </a:solidFill>
                <a:effectLst/>
                <a:latin typeface="Segoe UI Web (Vietnamese)"/>
              </a:rPr>
              <a:t>Mỗi</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điều</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kiện</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trong</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một</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quyết</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định</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được</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hiển</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thị</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để</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ảnh</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hưởng</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độc</a:t>
            </a:r>
            <a:r>
              <a:rPr lang="vi-VN" b="0" i="0" dirty="0">
                <a:solidFill>
                  <a:srgbClr val="000000"/>
                </a:solidFill>
                <a:effectLst/>
                <a:highlight>
                  <a:srgbClr val="EFF6FF"/>
                </a:highlight>
                <a:latin typeface="Segoe UI Web (Vietnamese)"/>
              </a:rPr>
              <a:t> lập </a:t>
            </a:r>
            <a:r>
              <a:rPr lang="vi-VN" b="0" i="0" dirty="0">
                <a:solidFill>
                  <a:srgbClr val="000000"/>
                </a:solidFill>
                <a:effectLst/>
                <a:latin typeface="Segoe UI Web (Vietnamese)"/>
              </a:rPr>
              <a:t>đến</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kết</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quả</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của</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quyết</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định.</a:t>
            </a:r>
            <a:endParaRPr lang="vi-VN" dirty="0"/>
          </a:p>
        </p:txBody>
      </p:sp>
      <p:sp>
        <p:nvSpPr>
          <p:cNvPr id="4" name="Slide Number Placeholder 3"/>
          <p:cNvSpPr>
            <a:spLocks noGrp="1"/>
          </p:cNvSpPr>
          <p:nvPr>
            <p:ph type="sldNum" sz="quarter" idx="5"/>
          </p:nvPr>
        </p:nvSpPr>
        <p:spPr/>
        <p:txBody>
          <a:bodyPr/>
          <a:lstStyle/>
          <a:p>
            <a:fld id="{41ED656E-55E1-4A16-8D98-523638D5A3BD}" type="slidenum">
              <a:rPr lang="en-US"/>
              <a:t>17</a:t>
            </a:fld>
            <a:endParaRPr lang="en-US"/>
          </a:p>
        </p:txBody>
      </p:sp>
    </p:spTree>
    <p:extLst>
      <p:ext uri="{BB962C8B-B14F-4D97-AF65-F5344CB8AC3E}">
        <p14:creationId xmlns:p14="http://schemas.microsoft.com/office/powerpoint/2010/main" val="10984051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ED656E-55E1-4A16-8D98-523638D5A3BD}" type="slidenum">
              <a:rPr lang="en-US"/>
              <a:t>18</a:t>
            </a:fld>
            <a:endParaRPr lang="en-US"/>
          </a:p>
        </p:txBody>
      </p:sp>
    </p:spTree>
    <p:extLst>
      <p:ext uri="{BB962C8B-B14F-4D97-AF65-F5344CB8AC3E}">
        <p14:creationId xmlns:p14="http://schemas.microsoft.com/office/powerpoint/2010/main" val="32818074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ED656E-55E1-4A16-8D98-523638D5A3BD}" type="slidenum">
              <a:rPr lang="en-US"/>
              <a:t>19</a:t>
            </a:fld>
            <a:endParaRPr lang="en-US"/>
          </a:p>
        </p:txBody>
      </p:sp>
    </p:spTree>
    <p:extLst>
      <p:ext uri="{BB962C8B-B14F-4D97-AF65-F5344CB8AC3E}">
        <p14:creationId xmlns:p14="http://schemas.microsoft.com/office/powerpoint/2010/main" val="2876950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1ED656E-55E1-4A16-8D98-523638D5A3BD}" type="slidenum">
              <a:rPr lang="en-US" smtClean="0"/>
              <a:t>2</a:t>
            </a:fld>
            <a:endParaRPr lang="en-US"/>
          </a:p>
        </p:txBody>
      </p:sp>
    </p:spTree>
    <p:extLst>
      <p:ext uri="{BB962C8B-B14F-4D97-AF65-F5344CB8AC3E}">
        <p14:creationId xmlns:p14="http://schemas.microsoft.com/office/powerpoint/2010/main" val="18596147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ED656E-55E1-4A16-8D98-523638D5A3BD}" type="slidenum">
              <a:rPr lang="en-US"/>
              <a:t>20</a:t>
            </a:fld>
            <a:endParaRPr lang="en-US"/>
          </a:p>
        </p:txBody>
      </p:sp>
    </p:spTree>
    <p:extLst>
      <p:ext uri="{BB962C8B-B14F-4D97-AF65-F5344CB8AC3E}">
        <p14:creationId xmlns:p14="http://schemas.microsoft.com/office/powerpoint/2010/main" val="1413175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rgbClr val="FF0000"/>
                </a:solidFill>
                <a:effectLst/>
                <a:latin typeface="Calibri" panose="020F0502020204030204" pitchFamily="34" charset="0"/>
              </a:rPr>
              <a:t>Criteria : </a:t>
            </a:r>
            <a:r>
              <a:rPr lang="en-US" b="0" i="0" dirty="0" err="1">
                <a:solidFill>
                  <a:srgbClr val="000000"/>
                </a:solidFill>
                <a:effectLst/>
                <a:highlight>
                  <a:srgbClr val="EFF6FF"/>
                </a:highlight>
                <a:latin typeface="Segoe UI Web (Vietnamese)"/>
              </a:rPr>
              <a:t>Tiêu</a:t>
            </a:r>
            <a:r>
              <a:rPr lang="en-US" b="0" i="0" dirty="0">
                <a:solidFill>
                  <a:srgbClr val="000000"/>
                </a:solidFill>
                <a:effectLst/>
                <a:highlight>
                  <a:srgbClr val="EFF6FF"/>
                </a:highlight>
                <a:latin typeface="Segoe UI Web (Vietnamese)"/>
              </a:rPr>
              <a:t> </a:t>
            </a:r>
            <a:r>
              <a:rPr lang="en-US" b="0" i="0" dirty="0" err="1">
                <a:solidFill>
                  <a:srgbClr val="000000"/>
                </a:solidFill>
                <a:effectLst/>
                <a:highlight>
                  <a:srgbClr val="EFF6FF"/>
                </a:highlight>
                <a:latin typeface="Segoe UI Web (Vietnamese)"/>
              </a:rPr>
              <a:t>chuẩn</a:t>
            </a:r>
            <a:endParaRPr lang="en-US" dirty="0"/>
          </a:p>
        </p:txBody>
      </p:sp>
      <p:sp>
        <p:nvSpPr>
          <p:cNvPr id="4" name="Slide Number Placeholder 3"/>
          <p:cNvSpPr>
            <a:spLocks noGrp="1"/>
          </p:cNvSpPr>
          <p:nvPr>
            <p:ph type="sldNum" sz="quarter" idx="5"/>
          </p:nvPr>
        </p:nvSpPr>
        <p:spPr/>
        <p:txBody>
          <a:bodyPr/>
          <a:lstStyle/>
          <a:p>
            <a:fld id="{41ED656E-55E1-4A16-8D98-523638D5A3BD}" type="slidenum">
              <a:rPr lang="en-US"/>
              <a:t>21</a:t>
            </a:fld>
            <a:endParaRPr lang="en-US"/>
          </a:p>
        </p:txBody>
      </p:sp>
    </p:spTree>
    <p:extLst>
      <p:ext uri="{BB962C8B-B14F-4D97-AF65-F5344CB8AC3E}">
        <p14:creationId xmlns:p14="http://schemas.microsoft.com/office/powerpoint/2010/main" val="25226106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000000"/>
                </a:solidFill>
                <a:effectLst/>
                <a:latin typeface="Segoe UI Web (Vietnamese)"/>
              </a:rPr>
              <a:t>Khi</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chúng</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ta</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làm</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UT,</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sẽ</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có</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các</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hàm</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gọi</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một</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hàm</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khác,</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trong</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trường</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hợp</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đó</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rất</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khó</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để</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thực</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hiện</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UT</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vì</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nó</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phụ</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thuộc</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vào</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một</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hàm</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khác</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đang</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được</a:t>
            </a:r>
            <a:r>
              <a:rPr lang="vi-VN" b="0" i="0" dirty="0">
                <a:solidFill>
                  <a:srgbClr val="000000"/>
                </a:solidFill>
                <a:effectLst/>
                <a:highlight>
                  <a:srgbClr val="EFF6FF"/>
                </a:highlight>
                <a:latin typeface="Segoe UI Web (Vietnamese)"/>
              </a:rPr>
              <a:t> </a:t>
            </a:r>
            <a:r>
              <a:rPr lang="en-US" b="0" i="0" dirty="0">
                <a:solidFill>
                  <a:srgbClr val="000000"/>
                </a:solidFill>
                <a:effectLst/>
                <a:latin typeface="Segoe UI Web (Vietnamese)"/>
              </a:rPr>
              <a:t>UT</a:t>
            </a:r>
            <a:endParaRPr lang="en-US" dirty="0"/>
          </a:p>
        </p:txBody>
      </p:sp>
      <p:sp>
        <p:nvSpPr>
          <p:cNvPr id="4" name="Slide Number Placeholder 3"/>
          <p:cNvSpPr>
            <a:spLocks noGrp="1"/>
          </p:cNvSpPr>
          <p:nvPr>
            <p:ph type="sldNum" sz="quarter" idx="5"/>
          </p:nvPr>
        </p:nvSpPr>
        <p:spPr/>
        <p:txBody>
          <a:bodyPr/>
          <a:lstStyle/>
          <a:p>
            <a:fld id="{41ED656E-55E1-4A16-8D98-523638D5A3BD}" type="slidenum">
              <a:rPr lang="en-US"/>
              <a:t>22</a:t>
            </a:fld>
            <a:endParaRPr lang="en-US"/>
          </a:p>
        </p:txBody>
      </p:sp>
    </p:spTree>
    <p:extLst>
      <p:ext uri="{BB962C8B-B14F-4D97-AF65-F5344CB8AC3E}">
        <p14:creationId xmlns:p14="http://schemas.microsoft.com/office/powerpoint/2010/main" val="23390148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Stub </a:t>
            </a:r>
            <a:r>
              <a:rPr lang="en-US" dirty="0" err="1"/>
              <a:t>func</a:t>
            </a:r>
            <a:r>
              <a:rPr lang="en-US" dirty="0"/>
              <a:t> </a:t>
            </a:r>
            <a:r>
              <a:rPr lang="vi-VN" dirty="0"/>
              <a:t>giúp không bị lệ thuộc vào các </a:t>
            </a:r>
            <a:r>
              <a:rPr lang="en-US" dirty="0"/>
              <a:t>dependency </a:t>
            </a:r>
            <a:r>
              <a:rPr lang="en-US" dirty="0" err="1"/>
              <a:t>trong</a:t>
            </a:r>
            <a:r>
              <a:rPr lang="en-US" dirty="0"/>
              <a:t> </a:t>
            </a:r>
            <a:r>
              <a:rPr lang="vi-VN" dirty="0"/>
              <a:t>hàm</a:t>
            </a:r>
            <a:endParaRPr lang="en-US" dirty="0"/>
          </a:p>
        </p:txBody>
      </p:sp>
      <p:sp>
        <p:nvSpPr>
          <p:cNvPr id="4" name="Slide Number Placeholder 3"/>
          <p:cNvSpPr>
            <a:spLocks noGrp="1"/>
          </p:cNvSpPr>
          <p:nvPr>
            <p:ph type="sldNum" sz="quarter" idx="5"/>
          </p:nvPr>
        </p:nvSpPr>
        <p:spPr/>
        <p:txBody>
          <a:bodyPr/>
          <a:lstStyle/>
          <a:p>
            <a:fld id="{41ED656E-55E1-4A16-8D98-523638D5A3BD}" type="slidenum">
              <a:rPr lang="en-US"/>
              <a:t>23</a:t>
            </a:fld>
            <a:endParaRPr lang="en-US"/>
          </a:p>
        </p:txBody>
      </p:sp>
    </p:spTree>
    <p:extLst>
      <p:ext uri="{BB962C8B-B14F-4D97-AF65-F5344CB8AC3E}">
        <p14:creationId xmlns:p14="http://schemas.microsoft.com/office/powerpoint/2010/main" val="29932529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1ED656E-55E1-4A16-8D98-523638D5A3BD}" type="slidenum">
              <a:rPr lang="en-US" smtClean="0"/>
              <a:t>24</a:t>
            </a:fld>
            <a:endParaRPr lang="en-US"/>
          </a:p>
        </p:txBody>
      </p:sp>
    </p:spTree>
    <p:extLst>
      <p:ext uri="{BB962C8B-B14F-4D97-AF65-F5344CB8AC3E}">
        <p14:creationId xmlns:p14="http://schemas.microsoft.com/office/powerpoint/2010/main" val="25638718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ED656E-55E1-4A16-8D98-523638D5A3BD}" type="slidenum">
              <a:rPr lang="en-US"/>
              <a:t>25</a:t>
            </a:fld>
            <a:endParaRPr lang="en-US"/>
          </a:p>
        </p:txBody>
      </p:sp>
    </p:spTree>
    <p:extLst>
      <p:ext uri="{BB962C8B-B14F-4D97-AF65-F5344CB8AC3E}">
        <p14:creationId xmlns:p14="http://schemas.microsoft.com/office/powerpoint/2010/main" val="16933766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ED656E-55E1-4A16-8D98-523638D5A3BD}" type="slidenum">
              <a:rPr lang="en-US"/>
              <a:t>26</a:t>
            </a:fld>
            <a:endParaRPr lang="en-US"/>
          </a:p>
        </p:txBody>
      </p:sp>
    </p:spTree>
    <p:extLst>
      <p:ext uri="{BB962C8B-B14F-4D97-AF65-F5344CB8AC3E}">
        <p14:creationId xmlns:p14="http://schemas.microsoft.com/office/powerpoint/2010/main" val="28966624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ED656E-55E1-4A16-8D98-523638D5A3BD}" type="slidenum">
              <a:rPr lang="en-US"/>
              <a:t>27</a:t>
            </a:fld>
            <a:endParaRPr lang="en-US"/>
          </a:p>
        </p:txBody>
      </p:sp>
    </p:spTree>
    <p:extLst>
      <p:ext uri="{BB962C8B-B14F-4D97-AF65-F5344CB8AC3E}">
        <p14:creationId xmlns:p14="http://schemas.microsoft.com/office/powerpoint/2010/main" val="27922511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ED656E-55E1-4A16-8D98-523638D5A3BD}" type="slidenum">
              <a:rPr lang="en-US"/>
              <a:t>28</a:t>
            </a:fld>
            <a:endParaRPr lang="en-US"/>
          </a:p>
        </p:txBody>
      </p:sp>
    </p:spTree>
    <p:extLst>
      <p:ext uri="{BB962C8B-B14F-4D97-AF65-F5344CB8AC3E}">
        <p14:creationId xmlns:p14="http://schemas.microsoft.com/office/powerpoint/2010/main" val="30553358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ED656E-55E1-4A16-8D98-523638D5A3BD}" type="slidenum">
              <a:rPr lang="en-US"/>
              <a:t>29</a:t>
            </a:fld>
            <a:endParaRPr lang="en-US"/>
          </a:p>
        </p:txBody>
      </p:sp>
    </p:spTree>
    <p:extLst>
      <p:ext uri="{BB962C8B-B14F-4D97-AF65-F5344CB8AC3E}">
        <p14:creationId xmlns:p14="http://schemas.microsoft.com/office/powerpoint/2010/main" val="1133333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1ED656E-55E1-4A16-8D98-523638D5A3BD}" type="slidenum">
              <a:rPr lang="en-US" smtClean="0"/>
              <a:t>3</a:t>
            </a:fld>
            <a:endParaRPr lang="en-US"/>
          </a:p>
        </p:txBody>
      </p:sp>
    </p:spTree>
    <p:extLst>
      <p:ext uri="{BB962C8B-B14F-4D97-AF65-F5344CB8AC3E}">
        <p14:creationId xmlns:p14="http://schemas.microsoft.com/office/powerpoint/2010/main" val="6103564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ED656E-55E1-4A16-8D98-523638D5A3BD}" type="slidenum">
              <a:rPr lang="en-US"/>
              <a:t>30</a:t>
            </a:fld>
            <a:endParaRPr lang="en-US"/>
          </a:p>
        </p:txBody>
      </p:sp>
    </p:spTree>
    <p:extLst>
      <p:ext uri="{BB962C8B-B14F-4D97-AF65-F5344CB8AC3E}">
        <p14:creationId xmlns:p14="http://schemas.microsoft.com/office/powerpoint/2010/main" val="42924944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1ED656E-55E1-4A16-8D98-523638D5A3BD}" type="slidenum">
              <a:rPr lang="en-US" smtClean="0"/>
              <a:t>31</a:t>
            </a:fld>
            <a:endParaRPr lang="en-US"/>
          </a:p>
        </p:txBody>
      </p:sp>
    </p:spTree>
    <p:extLst>
      <p:ext uri="{BB962C8B-B14F-4D97-AF65-F5344CB8AC3E}">
        <p14:creationId xmlns:p14="http://schemas.microsoft.com/office/powerpoint/2010/main" val="30885343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1ED656E-55E1-4A16-8D98-523638D5A3BD}" type="slidenum">
              <a:rPr lang="en-US" smtClean="0"/>
              <a:t>32</a:t>
            </a:fld>
            <a:endParaRPr lang="en-US"/>
          </a:p>
        </p:txBody>
      </p:sp>
    </p:spTree>
    <p:extLst>
      <p:ext uri="{BB962C8B-B14F-4D97-AF65-F5344CB8AC3E}">
        <p14:creationId xmlns:p14="http://schemas.microsoft.com/office/powerpoint/2010/main" val="925213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000000"/>
                </a:solidFill>
                <a:effectLst/>
                <a:latin typeface="Segoe UI Web (Vietnamese)"/>
              </a:rPr>
              <a:t>Kiểm</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tra</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đơn</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vị</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(còn</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gọi</a:t>
            </a:r>
            <a:r>
              <a:rPr lang="vi-VN" b="0" i="0" dirty="0">
                <a:solidFill>
                  <a:srgbClr val="000000"/>
                </a:solidFill>
                <a:effectLst/>
                <a:highlight>
                  <a:srgbClr val="EFF6FF"/>
                </a:highlight>
                <a:latin typeface="Segoe UI Web (Vietnamese)"/>
              </a:rPr>
              <a:t> là </a:t>
            </a:r>
            <a:r>
              <a:rPr lang="vi-VN" b="0" i="0" dirty="0">
                <a:solidFill>
                  <a:srgbClr val="000000"/>
                </a:solidFill>
                <a:effectLst/>
                <a:latin typeface="Segoe UI Web (Vietnamese)"/>
              </a:rPr>
              <a:t>UT)</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Là</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một</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cấp</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độ</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của</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quá</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trình</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kiểm</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thử</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phần</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mềm</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trong</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đó</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các module trong hệ thống được kiểm tra độc lập với nhau để kiểm tra hoạt động của từng module/function đó có hoạt động đúng như thiết kế hay không ? </a:t>
            </a:r>
            <a:br>
              <a:rPr lang="vi-VN" b="0" i="0" dirty="0">
                <a:solidFill>
                  <a:srgbClr val="000000"/>
                </a:solidFill>
                <a:effectLst/>
                <a:latin typeface="Segoe UI Web (Vietnamese)"/>
              </a:rPr>
            </a:br>
            <a:endParaRPr lang="en-US" dirty="0"/>
          </a:p>
        </p:txBody>
      </p:sp>
      <p:sp>
        <p:nvSpPr>
          <p:cNvPr id="4" name="Slide Number Placeholder 3"/>
          <p:cNvSpPr>
            <a:spLocks noGrp="1"/>
          </p:cNvSpPr>
          <p:nvPr>
            <p:ph type="sldNum" sz="quarter" idx="5"/>
          </p:nvPr>
        </p:nvSpPr>
        <p:spPr/>
        <p:txBody>
          <a:bodyPr/>
          <a:lstStyle/>
          <a:p>
            <a:fld id="{41ED656E-55E1-4A16-8D98-523638D5A3BD}" type="slidenum">
              <a:rPr lang="en-US"/>
              <a:t>4</a:t>
            </a:fld>
            <a:endParaRPr lang="en-US"/>
          </a:p>
        </p:txBody>
      </p:sp>
    </p:spTree>
    <p:extLst>
      <p:ext uri="{BB962C8B-B14F-4D97-AF65-F5344CB8AC3E}">
        <p14:creationId xmlns:p14="http://schemas.microsoft.com/office/powerpoint/2010/main" val="1302349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000000"/>
                </a:solidFill>
                <a:effectLst/>
                <a:latin typeface="Segoe UI Web (Vietnamese)"/>
              </a:rPr>
              <a:t>Mục đích UT : </a:t>
            </a:r>
            <a:br>
              <a:rPr lang="vi-VN" b="0" i="0" dirty="0">
                <a:solidFill>
                  <a:srgbClr val="000000"/>
                </a:solidFill>
                <a:effectLst/>
                <a:latin typeface="Segoe UI Web (Vietnamese)"/>
              </a:rPr>
            </a:br>
            <a:r>
              <a:rPr lang="en-US" b="0" i="0" dirty="0">
                <a:solidFill>
                  <a:srgbClr val="000000"/>
                </a:solidFill>
                <a:effectLst/>
                <a:latin typeface="Segoe UI Web (Vietnamese)"/>
              </a:rPr>
              <a:t>//</a:t>
            </a:r>
            <a:r>
              <a:rPr lang="vi-VN" b="0" i="0" dirty="0">
                <a:solidFill>
                  <a:srgbClr val="000000"/>
                </a:solidFill>
                <a:effectLst/>
                <a:latin typeface="Segoe UI Web (Vietnamese)"/>
              </a:rPr>
              <a:t>Để</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cô</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lập</a:t>
            </a:r>
            <a:r>
              <a:rPr lang="vi-VN" b="0" i="0" dirty="0">
                <a:solidFill>
                  <a:srgbClr val="000000"/>
                </a:solidFill>
                <a:effectLst/>
                <a:highlight>
                  <a:srgbClr val="EFF6FF"/>
                </a:highlight>
                <a:latin typeface="Segoe UI Web (Vietnamese)"/>
              </a:rPr>
              <a:t> </a:t>
            </a:r>
            <a:r>
              <a:rPr lang="en-US" b="0" i="0" dirty="0">
                <a:solidFill>
                  <a:srgbClr val="000000"/>
                </a:solidFill>
                <a:effectLst/>
                <a:latin typeface="Segoe UI Web (Vietnamese)"/>
              </a:rPr>
              <a:t>function code</a:t>
            </a:r>
            <a:r>
              <a:rPr lang="vi-VN" b="0" i="0" dirty="0">
                <a:solidFill>
                  <a:srgbClr val="000000"/>
                </a:solidFill>
                <a:effectLst/>
                <a:latin typeface="Segoe UI Web (Vietnamese)"/>
              </a:rPr>
              <a:t>.</a:t>
            </a:r>
            <a:r>
              <a:rPr lang="vi-VN" b="0" i="0" dirty="0">
                <a:solidFill>
                  <a:srgbClr val="000000"/>
                </a:solidFill>
                <a:effectLst/>
                <a:highlight>
                  <a:srgbClr val="EFF6FF"/>
                </a:highlight>
                <a:latin typeface="Segoe UI Web (Vietnamese)"/>
              </a:rPr>
              <a:t> </a:t>
            </a:r>
            <a:endParaRPr lang="en-US" b="0" i="0" dirty="0">
              <a:solidFill>
                <a:srgbClr val="000000"/>
              </a:solidFill>
              <a:effectLst/>
              <a:highlight>
                <a:srgbClr val="EFF6FF"/>
              </a:highlight>
              <a:latin typeface="Segoe UI Web (Vietnamese)"/>
            </a:endParaRPr>
          </a:p>
          <a:p>
            <a:r>
              <a:rPr lang="vi-VN" b="0" i="0" dirty="0">
                <a:solidFill>
                  <a:srgbClr val="000000"/>
                </a:solidFill>
                <a:effectLst/>
                <a:latin typeface="Segoe UI Web (Vietnamese)"/>
              </a:rPr>
              <a:t>Để</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xác</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minh</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tính</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đúng</a:t>
            </a:r>
            <a:r>
              <a:rPr lang="vi-VN" b="0" i="0" dirty="0">
                <a:solidFill>
                  <a:srgbClr val="000000"/>
                </a:solidFill>
                <a:effectLst/>
                <a:highlight>
                  <a:srgbClr val="EFF6FF"/>
                </a:highlight>
                <a:latin typeface="Segoe UI Web (Vietnamese)"/>
              </a:rPr>
              <a:t> đắn </a:t>
            </a:r>
            <a:r>
              <a:rPr lang="vi-VN" b="0" i="0" dirty="0">
                <a:solidFill>
                  <a:srgbClr val="000000"/>
                </a:solidFill>
                <a:effectLst/>
                <a:latin typeface="Segoe UI Web (Vietnamese)"/>
              </a:rPr>
              <a:t>của</a:t>
            </a:r>
            <a:r>
              <a:rPr lang="vi-VN" b="0" i="0" dirty="0">
                <a:solidFill>
                  <a:srgbClr val="000000"/>
                </a:solidFill>
                <a:effectLst/>
                <a:highlight>
                  <a:srgbClr val="EFF6FF"/>
                </a:highlight>
                <a:latin typeface="Segoe UI Web (Vietnamese)"/>
              </a:rPr>
              <a:t> </a:t>
            </a:r>
            <a:r>
              <a:rPr lang="en-US" b="0" i="0" dirty="0">
                <a:solidFill>
                  <a:srgbClr val="000000"/>
                </a:solidFill>
                <a:effectLst/>
                <a:latin typeface="Segoe UI Web (Vietnamese)"/>
              </a:rPr>
              <a:t>code</a:t>
            </a:r>
            <a:r>
              <a:rPr lang="vi-VN" b="0" i="0" dirty="0">
                <a:solidFill>
                  <a:srgbClr val="000000"/>
                </a:solidFill>
                <a:effectLst/>
                <a:latin typeface="Segoe UI Web (Vietnamese)"/>
              </a:rPr>
              <a:t>.</a:t>
            </a:r>
            <a:r>
              <a:rPr lang="vi-VN" b="0" i="0" dirty="0">
                <a:solidFill>
                  <a:srgbClr val="000000"/>
                </a:solidFill>
                <a:effectLst/>
                <a:highlight>
                  <a:srgbClr val="EFF6FF"/>
                </a:highlight>
                <a:latin typeface="Segoe UI Web (Vietnamese)"/>
              </a:rPr>
              <a:t> </a:t>
            </a:r>
            <a:endParaRPr lang="en-US" b="0" i="0" dirty="0">
              <a:solidFill>
                <a:srgbClr val="000000"/>
              </a:solidFill>
              <a:effectLst/>
              <a:highlight>
                <a:srgbClr val="EFF6FF"/>
              </a:highlight>
              <a:latin typeface="Segoe UI Web (Vietnamese)"/>
            </a:endParaRPr>
          </a:p>
          <a:p>
            <a:r>
              <a:rPr lang="vi-VN" b="0" i="0" dirty="0">
                <a:solidFill>
                  <a:srgbClr val="000000"/>
                </a:solidFill>
                <a:effectLst/>
                <a:latin typeface="Segoe UI Web (Vietnamese)"/>
              </a:rPr>
              <a:t>Để</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kiểm</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tra</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mọi</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chức</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năng</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và</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quy</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trình.</a:t>
            </a:r>
            <a:endParaRPr lang="en-US" b="0" i="0" dirty="0">
              <a:solidFill>
                <a:srgbClr val="000000"/>
              </a:solidFill>
              <a:effectLst/>
              <a:latin typeface="Segoe UI Web (Vietnamese)"/>
            </a:endParaRPr>
          </a:p>
          <a:p>
            <a:r>
              <a:rPr lang="vi-VN" b="0" i="0" dirty="0">
                <a:solidFill>
                  <a:srgbClr val="000000"/>
                </a:solidFill>
                <a:effectLst/>
                <a:latin typeface="Segoe UI Web (Vietnamese)"/>
              </a:rPr>
              <a:t>Để</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sửa</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lỗi</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sớm</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trong</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chu</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kỳ</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phát</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triển</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và</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tiết</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kiệm</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chi</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phí.</a:t>
            </a:r>
            <a:r>
              <a:rPr lang="vi-VN" b="0" i="0" dirty="0">
                <a:solidFill>
                  <a:srgbClr val="000000"/>
                </a:solidFill>
                <a:effectLst/>
                <a:highlight>
                  <a:srgbClr val="EFF6FF"/>
                </a:highlight>
                <a:latin typeface="Segoe UI Web (Vietnamese)"/>
              </a:rPr>
              <a:t> </a:t>
            </a:r>
            <a:endParaRPr lang="en-US" b="0" i="0" dirty="0">
              <a:solidFill>
                <a:srgbClr val="000000"/>
              </a:solidFill>
              <a:effectLst/>
              <a:highlight>
                <a:srgbClr val="EFF6FF"/>
              </a:highlight>
              <a:latin typeface="Segoe UI Web (Vietnamese)"/>
            </a:endParaRPr>
          </a:p>
          <a:p>
            <a:r>
              <a:rPr lang="vi-VN" b="0" i="0" dirty="0">
                <a:solidFill>
                  <a:srgbClr val="000000"/>
                </a:solidFill>
                <a:effectLst/>
                <a:latin typeface="Segoe UI Web (Vietnamese)"/>
              </a:rPr>
              <a:t>Để</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giúp</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các</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nhà</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phát</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triển</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hiểu</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cơ</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sở</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mã</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và</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cho</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phép</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họ</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thực</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hiện</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thay</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đổi</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nhanh</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chóng.</a:t>
            </a:r>
            <a:br>
              <a:rPr lang="vi-VN" b="0" i="0" dirty="0">
                <a:solidFill>
                  <a:srgbClr val="000000"/>
                </a:solidFill>
                <a:effectLst/>
                <a:latin typeface="Segoe UI Web (Vietnamese)"/>
              </a:rPr>
            </a:br>
            <a:br>
              <a:rPr lang="vi-VN" b="0" i="0" dirty="0">
                <a:solidFill>
                  <a:srgbClr val="000000"/>
                </a:solidFill>
                <a:effectLst/>
                <a:latin typeface="Segoe UI Web (Vietnamese)"/>
              </a:rPr>
            </a:br>
            <a:r>
              <a:rPr lang="vi-VN" b="0" i="0" dirty="0">
                <a:solidFill>
                  <a:srgbClr val="000000"/>
                </a:solidFill>
                <a:effectLst/>
                <a:latin typeface="Segoe UI Web (Vietnamese)"/>
              </a:rPr>
              <a:t>Nhìn vào biểu đồ: UT sẽ tốn nhiều thời gian kiểm tra vì cần kiểm tra nhiều phần trong một hệ thống nhưng dễ dang và nhanh chóng.</a:t>
            </a:r>
          </a:p>
          <a:p>
            <a:endParaRPr lang="en-US" dirty="0"/>
          </a:p>
        </p:txBody>
      </p:sp>
      <p:sp>
        <p:nvSpPr>
          <p:cNvPr id="4" name="Slide Number Placeholder 3"/>
          <p:cNvSpPr>
            <a:spLocks noGrp="1"/>
          </p:cNvSpPr>
          <p:nvPr>
            <p:ph type="sldNum" sz="quarter" idx="5"/>
          </p:nvPr>
        </p:nvSpPr>
        <p:spPr/>
        <p:txBody>
          <a:bodyPr/>
          <a:lstStyle/>
          <a:p>
            <a:fld id="{41ED656E-55E1-4A16-8D98-523638D5A3BD}" type="slidenum">
              <a:rPr lang="en-US"/>
              <a:t>5</a:t>
            </a:fld>
            <a:endParaRPr lang="en-US"/>
          </a:p>
        </p:txBody>
      </p:sp>
    </p:spTree>
    <p:extLst>
      <p:ext uri="{BB962C8B-B14F-4D97-AF65-F5344CB8AC3E}">
        <p14:creationId xmlns:p14="http://schemas.microsoft.com/office/powerpoint/2010/main" val="3554967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Trong lĩnh vực kiểm thử phần mềm, có ba phương pháp kiểm thử phổ biến là Black Box, White Box và Grey Box Testing.</a:t>
            </a:r>
          </a:p>
          <a:p>
            <a:endParaRPr lang="vi-VN" dirty="0"/>
          </a:p>
          <a:p>
            <a:r>
              <a:rPr lang="vi-VN" dirty="0"/>
              <a:t>Black Box Testing (Kiểm thử hộp đen): Đây là một kỹ thuật test tập trung vào chức năng của phần mềm mà không phải cấu trúc code hay chi tiết triển khai bên trong của nó. Người thực hiện kiểm thử không cần có kiến thức chuyên sâu về ngôn ngữ lập trình hoặc kỹ năng coding xuất sắc để thực hiện các bài kiểm tra. Bằng cách tương tác với giao diện người dùng, kiểm thử viên có thể kiểm tra chức năng, cũng như mọi đầu vào và đầu ra của hệ thống đều đáp ứng các yêu cầu, quy định.</a:t>
            </a:r>
          </a:p>
          <a:p>
            <a:endParaRPr lang="vi-VN" dirty="0"/>
          </a:p>
          <a:p>
            <a:r>
              <a:rPr lang="vi-VN" dirty="0"/>
              <a:t>White Box Testing (Kiểm thử hộp trắng): Đây là phương pháp thử nghiệm phần mềm, trong đó các thiết kế, cấu trúc giải thuật bên trong, và việc thực hiện các công việc đều được biết đến. Kiểm thử hộp trắng dựa vào thuật giải cụ thể, vào cấu trúc dữ liệu bên trong của đơn vị phần mềm cần kiểm thử để xác định đơn vị phần mềm đó có thực hiện đúng không.</a:t>
            </a:r>
          </a:p>
          <a:p>
            <a:endParaRPr lang="vi-VN" dirty="0"/>
          </a:p>
          <a:p>
            <a:r>
              <a:rPr lang="vi-VN" dirty="0"/>
              <a:t>Grey Box Testing: Phương pháp này kết hợp cả hai phương pháp trên, sử dụng cả thông tin về chức năng bên ngoài và cấu trúc bên trong của phần mềm để thiết kế và thực hiện các bài kiểm tra.</a:t>
            </a:r>
            <a:endParaRPr lang="en-US" dirty="0"/>
          </a:p>
        </p:txBody>
      </p:sp>
      <p:sp>
        <p:nvSpPr>
          <p:cNvPr id="4" name="Slide Number Placeholder 3"/>
          <p:cNvSpPr>
            <a:spLocks noGrp="1"/>
          </p:cNvSpPr>
          <p:nvPr>
            <p:ph type="sldNum" sz="quarter" idx="5"/>
          </p:nvPr>
        </p:nvSpPr>
        <p:spPr/>
        <p:txBody>
          <a:bodyPr/>
          <a:lstStyle/>
          <a:p>
            <a:fld id="{41ED656E-55E1-4A16-8D98-523638D5A3BD}" type="slidenum">
              <a:rPr lang="en-US"/>
              <a:t>6</a:t>
            </a:fld>
            <a:endParaRPr lang="en-US"/>
          </a:p>
        </p:txBody>
      </p:sp>
    </p:spTree>
    <p:extLst>
      <p:ext uri="{BB962C8B-B14F-4D97-AF65-F5344CB8AC3E}">
        <p14:creationId xmlns:p14="http://schemas.microsoft.com/office/powerpoint/2010/main" val="22699310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000000"/>
                </a:solidFill>
                <a:effectLst/>
                <a:latin typeface="Segoe UI Web (Vietnamese)"/>
              </a:rPr>
              <a:t>UT cho</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phép</a:t>
            </a:r>
            <a:r>
              <a:rPr lang="vi-VN" b="0" i="0" dirty="0">
                <a:solidFill>
                  <a:srgbClr val="000000"/>
                </a:solidFill>
                <a:effectLst/>
                <a:highlight>
                  <a:srgbClr val="EFF6FF"/>
                </a:highlight>
                <a:latin typeface="Segoe UI Web (Vietnamese)"/>
              </a:rPr>
              <a:t> dev phát hiện lỗi </a:t>
            </a:r>
            <a:r>
              <a:rPr lang="vi-VN" b="0" i="0" dirty="0">
                <a:solidFill>
                  <a:srgbClr val="000000"/>
                </a:solidFill>
                <a:effectLst/>
                <a:latin typeface="Segoe UI Web (Vietnamese)"/>
              </a:rPr>
              <a:t>và</a:t>
            </a:r>
            <a:r>
              <a:rPr lang="vi-VN" b="0" i="0" dirty="0">
                <a:solidFill>
                  <a:srgbClr val="000000"/>
                </a:solidFill>
                <a:effectLst/>
                <a:highlight>
                  <a:srgbClr val="EFF6FF"/>
                </a:highlight>
                <a:latin typeface="Segoe UI Web (Vietnamese)"/>
              </a:rPr>
              <a:t> sửa chữa nhanh chóng, </a:t>
            </a:r>
            <a:r>
              <a:rPr lang="vi-VN" b="0" i="0" dirty="0">
                <a:solidFill>
                  <a:srgbClr val="000000"/>
                </a:solidFill>
                <a:effectLst/>
                <a:latin typeface="Segoe UI Web (Vietnamese)"/>
              </a:rPr>
              <a:t>đảm</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bảo</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mô-đun</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vẫn</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hoạt</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động</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chính</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xác.</a:t>
            </a:r>
            <a:r>
              <a:rPr lang="vi-VN" b="0" i="0" dirty="0">
                <a:solidFill>
                  <a:srgbClr val="000000"/>
                </a:solidFill>
                <a:effectLst/>
                <a:highlight>
                  <a:srgbClr val="EFF6FF"/>
                </a:highlight>
                <a:latin typeface="Segoe UI Web (Vietnamese)"/>
              </a:rPr>
              <a:t> </a:t>
            </a:r>
            <a:endParaRPr lang="en-US" b="0" i="0" dirty="0">
              <a:solidFill>
                <a:srgbClr val="000000"/>
              </a:solidFill>
              <a:effectLst/>
              <a:highlight>
                <a:srgbClr val="EFF6FF"/>
              </a:highlight>
              <a:latin typeface="Segoe UI Web (Vietnamese)"/>
            </a:endParaRPr>
          </a:p>
          <a:p>
            <a:r>
              <a:rPr lang="vi-VN" b="0" i="0" dirty="0">
                <a:solidFill>
                  <a:srgbClr val="000000"/>
                </a:solidFill>
                <a:effectLst/>
                <a:latin typeface="Segoe UI Web (Vietnamese)"/>
              </a:rPr>
              <a:t>Bằng</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cách</a:t>
            </a:r>
            <a:r>
              <a:rPr lang="vi-VN" b="0" i="0" dirty="0">
                <a:solidFill>
                  <a:srgbClr val="000000"/>
                </a:solidFill>
                <a:effectLst/>
                <a:highlight>
                  <a:srgbClr val="EFF6FF"/>
                </a:highlight>
                <a:latin typeface="Segoe UI Web (Vietnamese)"/>
              </a:rPr>
              <a:t> test </a:t>
            </a:r>
            <a:r>
              <a:rPr lang="vi-VN" b="0" i="0" dirty="0">
                <a:solidFill>
                  <a:srgbClr val="000000"/>
                </a:solidFill>
                <a:effectLst/>
                <a:latin typeface="Segoe UI Web (Vietnamese)"/>
              </a:rPr>
              <a:t>các</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phần</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của</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một</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chương</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trình</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trước</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và</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sau</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đó</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kiểm</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tra</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tổng</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các</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phần</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của</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nó,</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kiểm</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thử</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tích</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hợp</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trở</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nên</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dễ</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dàng</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hơn</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nhiều.</a:t>
            </a:r>
            <a:r>
              <a:rPr lang="vi-VN" b="0" i="0" dirty="0">
                <a:solidFill>
                  <a:srgbClr val="000000"/>
                </a:solidFill>
                <a:effectLst/>
                <a:highlight>
                  <a:srgbClr val="EFF6FF"/>
                </a:highlight>
                <a:latin typeface="Segoe UI Web (Vietnamese)"/>
              </a:rPr>
              <a:t> </a:t>
            </a:r>
            <a:endParaRPr lang="en-US" b="0" i="0" dirty="0">
              <a:solidFill>
                <a:srgbClr val="000000"/>
              </a:solidFill>
              <a:effectLst/>
              <a:highlight>
                <a:srgbClr val="EFF6FF"/>
              </a:highlight>
              <a:latin typeface="Segoe UI Web (Vietnamese)"/>
            </a:endParaRPr>
          </a:p>
          <a:p>
            <a:r>
              <a:rPr lang="vi-VN" b="0" i="0" dirty="0">
                <a:solidFill>
                  <a:srgbClr val="000000"/>
                </a:solidFill>
                <a:effectLst/>
                <a:highlight>
                  <a:srgbClr val="EFF6FF"/>
                </a:highlight>
                <a:latin typeface="Segoe UI Web (Vietnamese)"/>
              </a:rPr>
              <a:t>Giảm chi phí bảo dưỡng code trong tương lai</a:t>
            </a:r>
            <a:endParaRPr lang="en-US" b="0" i="0" dirty="0">
              <a:solidFill>
                <a:srgbClr val="000000"/>
              </a:solidFill>
              <a:effectLst/>
              <a:highlight>
                <a:srgbClr val="EFF6FF"/>
              </a:highlight>
              <a:latin typeface="Segoe UI Web (Vietnamese)"/>
            </a:endParaRPr>
          </a:p>
          <a:p>
            <a:r>
              <a:rPr lang="en-US" b="0" i="0" dirty="0">
                <a:solidFill>
                  <a:srgbClr val="000000"/>
                </a:solidFill>
                <a:effectLst/>
                <a:latin typeface="Segoe UI Web (Vietnamese)"/>
              </a:rPr>
              <a:t>//</a:t>
            </a:r>
            <a:r>
              <a:rPr lang="vi-VN" b="0" i="0" dirty="0">
                <a:solidFill>
                  <a:srgbClr val="000000"/>
                </a:solidFill>
                <a:effectLst/>
                <a:latin typeface="Segoe UI Web (Vietnamese)"/>
              </a:rPr>
              <a:t>UT có thể hỗ trợ trong việc viết document </a:t>
            </a:r>
            <a:r>
              <a:rPr lang="vi-VN" b="0" i="0" dirty="0">
                <a:solidFill>
                  <a:srgbClr val="000000"/>
                </a:solidFill>
                <a:effectLst/>
                <a:highlight>
                  <a:srgbClr val="EFF6FF"/>
                </a:highlight>
                <a:latin typeface="Segoe UI Web (Vietnamese)"/>
              </a:rPr>
              <a:t>cho từng module </a:t>
            </a:r>
            <a:r>
              <a:rPr lang="vi-VN" b="0" i="0" dirty="0">
                <a:solidFill>
                  <a:srgbClr val="000000"/>
                </a:solidFill>
                <a:effectLst/>
                <a:latin typeface="Segoe UI Web (Vietnamese)"/>
              </a:rPr>
              <a:t>của</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hệ</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thống.</a:t>
            </a:r>
            <a:endParaRPr lang="en-US" dirty="0"/>
          </a:p>
        </p:txBody>
      </p:sp>
      <p:sp>
        <p:nvSpPr>
          <p:cNvPr id="4" name="Slide Number Placeholder 3"/>
          <p:cNvSpPr>
            <a:spLocks noGrp="1"/>
          </p:cNvSpPr>
          <p:nvPr>
            <p:ph type="sldNum" sz="quarter" idx="5"/>
          </p:nvPr>
        </p:nvSpPr>
        <p:spPr/>
        <p:txBody>
          <a:bodyPr/>
          <a:lstStyle/>
          <a:p>
            <a:fld id="{41ED656E-55E1-4A16-8D98-523638D5A3BD}" type="slidenum">
              <a:rPr lang="en-US"/>
              <a:t>7</a:t>
            </a:fld>
            <a:endParaRPr lang="en-US"/>
          </a:p>
        </p:txBody>
      </p:sp>
    </p:spTree>
    <p:extLst>
      <p:ext uri="{BB962C8B-B14F-4D97-AF65-F5344CB8AC3E}">
        <p14:creationId xmlns:p14="http://schemas.microsoft.com/office/powerpoint/2010/main" val="1096097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000" b="0" i="0" dirty="0">
                <a:solidFill>
                  <a:srgbClr val="000000"/>
                </a:solidFill>
                <a:effectLst/>
                <a:latin typeface="Segoe UI Web (Vietnamese)"/>
              </a:rPr>
              <a:t>Cách</a:t>
            </a:r>
            <a:r>
              <a:rPr lang="vi-VN" sz="1000" b="0" i="0" dirty="0">
                <a:solidFill>
                  <a:srgbClr val="000000"/>
                </a:solidFill>
                <a:effectLst/>
                <a:highlight>
                  <a:srgbClr val="EFF6FF"/>
                </a:highlight>
                <a:latin typeface="Segoe UI Web (Vietnamese)"/>
              </a:rPr>
              <a:t> ly</a:t>
            </a:r>
            <a:r>
              <a:rPr lang="vi-VN" sz="1000" b="0" i="0" dirty="0">
                <a:solidFill>
                  <a:srgbClr val="000000"/>
                </a:solidFill>
                <a:effectLst/>
                <a:latin typeface="Segoe UI Web (Vietnamese)"/>
              </a:rPr>
              <a:t>:</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Mỗi</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bài</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kiểm</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tra</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đơn</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vị</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nên</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được</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thiết</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kế</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để</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kiểm</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tra</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một</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đơn</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vị</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mã</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cụ</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thể</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độc</a:t>
            </a:r>
            <a:r>
              <a:rPr lang="vi-VN" sz="1000" b="0" i="0" dirty="0">
                <a:solidFill>
                  <a:srgbClr val="000000"/>
                </a:solidFill>
                <a:effectLst/>
                <a:highlight>
                  <a:srgbClr val="EFF6FF"/>
                </a:highlight>
                <a:latin typeface="Segoe UI Web (Vietnamese)"/>
              </a:rPr>
              <a:t> lập </a:t>
            </a:r>
            <a:r>
              <a:rPr lang="vi-VN" sz="1000" b="0" i="0" dirty="0">
                <a:solidFill>
                  <a:srgbClr val="000000"/>
                </a:solidFill>
                <a:effectLst/>
                <a:latin typeface="Segoe UI Web (Vietnamese)"/>
              </a:rPr>
              <a:t>với</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các</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đơn</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vị</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khác.</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Điều</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này</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đảm</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bảo</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rằng</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bất</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kỳ</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lỗi</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nào</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được</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phát</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hiện</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đều</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có</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thể</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được</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quy</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cho</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đơn</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vị</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mã</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chính</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xác</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đang</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được</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kiểm</a:t>
            </a:r>
            <a:r>
              <a:rPr lang="vi-VN" sz="1000" b="0" i="0" dirty="0">
                <a:solidFill>
                  <a:srgbClr val="000000"/>
                </a:solidFill>
                <a:effectLst/>
                <a:highlight>
                  <a:srgbClr val="EFF6FF"/>
                </a:highlight>
                <a:latin typeface="Segoe UI Web (Vietnamese)"/>
              </a:rPr>
              <a:t> tra</a:t>
            </a:r>
            <a:r>
              <a:rPr lang="vi-VN" sz="1000" b="0" i="0" dirty="0">
                <a:solidFill>
                  <a:srgbClr val="000000"/>
                </a:solidFill>
                <a:effectLst/>
                <a:latin typeface="Segoe UI Web (Vietnamese)"/>
              </a:rPr>
              <a:t>.</a:t>
            </a:r>
            <a:r>
              <a:rPr lang="vi-VN" sz="1000" b="0" i="0" dirty="0">
                <a:solidFill>
                  <a:srgbClr val="000000"/>
                </a:solidFill>
                <a:effectLst/>
                <a:highlight>
                  <a:srgbClr val="EFF6FF"/>
                </a:highlight>
                <a:latin typeface="Segoe UI Web (Vietnamese)"/>
              </a:rPr>
              <a:t> </a:t>
            </a:r>
            <a:endParaRPr lang="en-US" sz="1000" b="0" i="0" dirty="0">
              <a:solidFill>
                <a:srgbClr val="000000"/>
              </a:solidFill>
              <a:effectLst/>
              <a:highlight>
                <a:srgbClr val="EFF6FF"/>
              </a:highlight>
              <a:latin typeface="Segoe UI Web (Vietnamese)"/>
            </a:endParaRPr>
          </a:p>
          <a:p>
            <a:endParaRPr lang="en-US" sz="1000" b="0" i="0" dirty="0">
              <a:solidFill>
                <a:srgbClr val="000000"/>
              </a:solidFill>
              <a:effectLst/>
              <a:highlight>
                <a:srgbClr val="EFF6FF"/>
              </a:highlight>
              <a:latin typeface="Segoe UI Web (Vietnamese)"/>
            </a:endParaRPr>
          </a:p>
          <a:p>
            <a:r>
              <a:rPr lang="vi-VN" sz="1000" b="0" i="0" dirty="0">
                <a:solidFill>
                  <a:srgbClr val="000000"/>
                </a:solidFill>
                <a:effectLst/>
                <a:latin typeface="Segoe UI Web (Vietnamese)"/>
              </a:rPr>
              <a:t>Có</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thể</a:t>
            </a:r>
            <a:r>
              <a:rPr lang="vi-VN" sz="1000" b="0" i="0" dirty="0">
                <a:solidFill>
                  <a:srgbClr val="000000"/>
                </a:solidFill>
                <a:effectLst/>
                <a:highlight>
                  <a:srgbClr val="EFF6FF"/>
                </a:highlight>
                <a:latin typeface="Segoe UI Web (Vietnamese)"/>
              </a:rPr>
              <a:t> lặp lại</a:t>
            </a:r>
            <a:r>
              <a:rPr lang="vi-VN" sz="1000" b="0" i="0" dirty="0">
                <a:solidFill>
                  <a:srgbClr val="000000"/>
                </a:solidFill>
                <a:effectLst/>
                <a:latin typeface="Segoe UI Web (Vietnamese)"/>
              </a:rPr>
              <a:t>:</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Một</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bài</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kiểm</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tra</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đơn</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vị</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sẽ</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có</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thể</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được</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thực</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hiện</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nhiều</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lần</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và</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mang</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lại</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kết</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quả</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nhất</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quán.</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Điều</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này</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đảm</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bảo</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rằng</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mã</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hoạt</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động</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chính</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xác</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mỗi</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khi</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nó</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được</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chạy,</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không</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chỉ</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trong</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một</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số</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trường</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hợp</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nhất</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định.</a:t>
            </a:r>
            <a:r>
              <a:rPr lang="vi-VN" sz="1000" b="0" i="0" dirty="0">
                <a:solidFill>
                  <a:srgbClr val="000000"/>
                </a:solidFill>
                <a:effectLst/>
                <a:highlight>
                  <a:srgbClr val="EFF6FF"/>
                </a:highlight>
                <a:latin typeface="Segoe UI Web (Vietnamese)"/>
              </a:rPr>
              <a:t> </a:t>
            </a:r>
            <a:endParaRPr lang="en-US" sz="1000" b="0" i="0" dirty="0">
              <a:solidFill>
                <a:srgbClr val="000000"/>
              </a:solidFill>
              <a:effectLst/>
              <a:highlight>
                <a:srgbClr val="EFF6FF"/>
              </a:highlight>
              <a:latin typeface="Segoe UI Web (Vietnamese)"/>
            </a:endParaRPr>
          </a:p>
          <a:p>
            <a:endParaRPr lang="en-US" sz="1000" b="0" i="0" dirty="0">
              <a:solidFill>
                <a:srgbClr val="000000"/>
              </a:solidFill>
              <a:effectLst/>
              <a:highlight>
                <a:srgbClr val="EFF6FF"/>
              </a:highlight>
              <a:latin typeface="Segoe UI Web (Vietnamese)"/>
            </a:endParaRPr>
          </a:p>
          <a:p>
            <a:r>
              <a:rPr lang="vi-VN" sz="1000" b="0" i="0" dirty="0">
                <a:solidFill>
                  <a:srgbClr val="000000"/>
                </a:solidFill>
                <a:effectLst/>
                <a:latin typeface="Segoe UI Web (Vietnamese)"/>
              </a:rPr>
              <a:t>Có</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thể</a:t>
            </a:r>
            <a:r>
              <a:rPr lang="vi-VN" sz="1000" b="0" i="0" dirty="0">
                <a:solidFill>
                  <a:srgbClr val="000000"/>
                </a:solidFill>
                <a:effectLst/>
                <a:highlight>
                  <a:srgbClr val="EFF6FF"/>
                </a:highlight>
                <a:latin typeface="Segoe UI Web (Vietnamese)"/>
              </a:rPr>
              <a:t> tự động</a:t>
            </a:r>
            <a:r>
              <a:rPr lang="vi-VN" sz="1000" b="0" i="0" dirty="0">
                <a:solidFill>
                  <a:srgbClr val="000000"/>
                </a:solidFill>
                <a:effectLst/>
                <a:latin typeface="Segoe UI Web (Vietnamese)"/>
              </a:rPr>
              <a:t>:</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Các</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bài</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kiểm</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tra</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đơn</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vị</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nên</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được</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thiết</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kế</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để</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chạy</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tự</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động.</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Điều</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này</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giúp</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tiết</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kiệm</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thời</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gian</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và</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công</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sức</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cho</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nhóm</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phát</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triển</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và</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đảm</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bảo</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rằng</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tất</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cả</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các</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đơn</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vị</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mã</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được</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kiểm</a:t>
            </a:r>
            <a:r>
              <a:rPr lang="vi-VN" sz="1000" b="0" i="0" dirty="0">
                <a:solidFill>
                  <a:srgbClr val="000000"/>
                </a:solidFill>
                <a:effectLst/>
                <a:highlight>
                  <a:srgbClr val="EFF6FF"/>
                </a:highlight>
                <a:latin typeface="Segoe UI Web (Vietnamese)"/>
              </a:rPr>
              <a:t> tra </a:t>
            </a:r>
            <a:r>
              <a:rPr lang="vi-VN" sz="1000" b="0" i="0" dirty="0">
                <a:solidFill>
                  <a:srgbClr val="000000"/>
                </a:solidFill>
                <a:effectLst/>
                <a:latin typeface="Segoe UI Web (Vietnamese)"/>
              </a:rPr>
              <a:t>kỹ</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lưỡng.</a:t>
            </a:r>
            <a:r>
              <a:rPr lang="vi-VN" sz="1000" b="0" i="0" dirty="0">
                <a:solidFill>
                  <a:srgbClr val="000000"/>
                </a:solidFill>
                <a:effectLst/>
                <a:highlight>
                  <a:srgbClr val="EFF6FF"/>
                </a:highlight>
                <a:latin typeface="Segoe UI Web (Vietnamese)"/>
              </a:rPr>
              <a:t> </a:t>
            </a:r>
            <a:endParaRPr lang="en-US" sz="1000" b="0" i="0" dirty="0">
              <a:solidFill>
                <a:srgbClr val="000000"/>
              </a:solidFill>
              <a:effectLst/>
              <a:highlight>
                <a:srgbClr val="EFF6FF"/>
              </a:highlight>
              <a:latin typeface="Segoe UI Web (Vietnamese)"/>
            </a:endParaRPr>
          </a:p>
          <a:p>
            <a:endParaRPr lang="en-US" sz="1000" b="0" i="0" dirty="0">
              <a:solidFill>
                <a:srgbClr val="000000"/>
              </a:solidFill>
              <a:effectLst/>
              <a:highlight>
                <a:srgbClr val="EFF6FF"/>
              </a:highlight>
              <a:latin typeface="Segoe UI Web (Vietnamese)"/>
            </a:endParaRPr>
          </a:p>
          <a:p>
            <a:r>
              <a:rPr lang="vi-VN" sz="1000" b="0" i="0" dirty="0">
                <a:solidFill>
                  <a:srgbClr val="000000"/>
                </a:solidFill>
                <a:effectLst/>
                <a:latin typeface="Segoe UI Web (Vietnamese)"/>
              </a:rPr>
              <a:t>Dễ</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viết:</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Viết</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các</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bài</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kiểm</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tra</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đơn</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vị</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phải</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đơn</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giản</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và</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trực</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quan.</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Điều</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này</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đảm</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bảo</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rằng</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tất</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cả</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các</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thành</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viên</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của</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nhóm</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phát</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triển</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có</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thể</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tham</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gia</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vào</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quá</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trình</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thử</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nghiệm</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và</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giúp</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duy</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trì</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các</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thử</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nghiệm</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dễ</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dàng</a:t>
            </a:r>
            <a:r>
              <a:rPr lang="vi-VN" sz="1000" b="0" i="0" dirty="0">
                <a:solidFill>
                  <a:srgbClr val="000000"/>
                </a:solidFill>
                <a:effectLst/>
                <a:highlight>
                  <a:srgbClr val="EFF6FF"/>
                </a:highlight>
                <a:latin typeface="Segoe UI Web (Vietnamese)"/>
              </a:rPr>
              <a:t> </a:t>
            </a:r>
            <a:r>
              <a:rPr lang="vi-VN" sz="1000" b="0" i="0" dirty="0">
                <a:solidFill>
                  <a:srgbClr val="000000"/>
                </a:solidFill>
                <a:effectLst/>
                <a:latin typeface="Segoe UI Web (Vietnamese)"/>
              </a:rPr>
              <a:t>hơn.</a:t>
            </a:r>
            <a:endParaRPr lang="en-US" sz="1000" dirty="0"/>
          </a:p>
        </p:txBody>
      </p:sp>
      <p:sp>
        <p:nvSpPr>
          <p:cNvPr id="4" name="Slide Number Placeholder 3"/>
          <p:cNvSpPr>
            <a:spLocks noGrp="1"/>
          </p:cNvSpPr>
          <p:nvPr>
            <p:ph type="sldNum" sz="quarter" idx="5"/>
          </p:nvPr>
        </p:nvSpPr>
        <p:spPr/>
        <p:txBody>
          <a:bodyPr/>
          <a:lstStyle/>
          <a:p>
            <a:fld id="{41ED656E-55E1-4A16-8D98-523638D5A3BD}" type="slidenum">
              <a:rPr lang="en-US"/>
              <a:t>8</a:t>
            </a:fld>
            <a:endParaRPr lang="en-US"/>
          </a:p>
        </p:txBody>
      </p:sp>
    </p:spTree>
    <p:extLst>
      <p:ext uri="{BB962C8B-B14F-4D97-AF65-F5344CB8AC3E}">
        <p14:creationId xmlns:p14="http://schemas.microsoft.com/office/powerpoint/2010/main" val="41963155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000000"/>
                </a:solidFill>
                <a:effectLst/>
                <a:latin typeface="Segoe UI Web (Vietnamese)"/>
              </a:rPr>
              <a:t>đáng</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tin</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cậy</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và</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phát</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triển</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nhanh</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chóng bởi Google</a:t>
            </a:r>
            <a:endParaRPr lang="en-US" b="0" i="0" dirty="0">
              <a:solidFill>
                <a:srgbClr val="000000"/>
              </a:solidFill>
              <a:effectLst/>
              <a:latin typeface="Segoe UI Web (Vietnamese)"/>
            </a:endParaRPr>
          </a:p>
          <a:p>
            <a:r>
              <a:rPr lang="vi-VN" b="0" i="0" dirty="0">
                <a:solidFill>
                  <a:srgbClr val="000000"/>
                </a:solidFill>
                <a:effectLst/>
                <a:latin typeface="Segoe UI Web (Vietnamese)"/>
              </a:rPr>
              <a:t>Nếu</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code</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là</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sự</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kết</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hợp</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của</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C</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và</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C++,</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đây</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sẽ</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là</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lựa</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chọn</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đầu</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tiên.</a:t>
            </a:r>
            <a:r>
              <a:rPr lang="vi-VN" b="0" i="0" dirty="0">
                <a:solidFill>
                  <a:srgbClr val="000000"/>
                </a:solidFill>
                <a:effectLst/>
                <a:highlight>
                  <a:srgbClr val="EFF6FF"/>
                </a:highlight>
                <a:latin typeface="Segoe UI Web (Vietnamese)"/>
              </a:rPr>
              <a:t> </a:t>
            </a:r>
            <a:endParaRPr lang="en-US" b="0" i="0" dirty="0">
              <a:solidFill>
                <a:srgbClr val="000000"/>
              </a:solidFill>
              <a:effectLst/>
              <a:highlight>
                <a:srgbClr val="EFF6FF"/>
              </a:highlight>
              <a:latin typeface="Segoe UI Web (Vietnamese)"/>
            </a:endParaRPr>
          </a:p>
          <a:p>
            <a:r>
              <a:rPr lang="vi-VN" b="0" i="0" dirty="0">
                <a:solidFill>
                  <a:srgbClr val="000000"/>
                </a:solidFill>
                <a:effectLst/>
                <a:latin typeface="Segoe UI Web (Vietnamese)"/>
              </a:rPr>
              <a:t>Hỗ</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trợ</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tốt,</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được</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thiết</a:t>
            </a:r>
            <a:r>
              <a:rPr lang="vi-VN" b="0" i="0" dirty="0">
                <a:solidFill>
                  <a:srgbClr val="000000"/>
                </a:solidFill>
                <a:effectLst/>
                <a:highlight>
                  <a:srgbClr val="EFF6FF"/>
                </a:highlight>
                <a:latin typeface="Segoe UI Web (Vietnamese)"/>
              </a:rPr>
              <a:t> kế </a:t>
            </a:r>
            <a:r>
              <a:rPr lang="vi-VN" b="0" i="0" dirty="0">
                <a:solidFill>
                  <a:srgbClr val="000000"/>
                </a:solidFill>
                <a:effectLst/>
                <a:latin typeface="Segoe UI Web (Vietnamese)"/>
              </a:rPr>
              <a:t>tốt</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và</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giàu</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tính</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năng.</a:t>
            </a:r>
            <a:r>
              <a:rPr lang="vi-VN" b="0" i="0" dirty="0">
                <a:solidFill>
                  <a:srgbClr val="000000"/>
                </a:solidFill>
                <a:effectLst/>
                <a:highlight>
                  <a:srgbClr val="EFF6FF"/>
                </a:highlight>
                <a:latin typeface="Segoe UI Web (Vietnamese)"/>
              </a:rPr>
              <a:t> </a:t>
            </a:r>
            <a:endParaRPr lang="en-US" b="0" i="0" dirty="0">
              <a:solidFill>
                <a:srgbClr val="000000"/>
              </a:solidFill>
              <a:effectLst/>
              <a:highlight>
                <a:srgbClr val="EFF6FF"/>
              </a:highlight>
              <a:latin typeface="Segoe UI Web (Vietnamese)"/>
            </a:endParaRPr>
          </a:p>
          <a:p>
            <a:endParaRPr lang="en-US" b="0" i="0" dirty="0">
              <a:solidFill>
                <a:srgbClr val="000000"/>
              </a:solidFill>
              <a:effectLst/>
              <a:highlight>
                <a:srgbClr val="EFF6FF"/>
              </a:highlight>
              <a:latin typeface="Segoe UI Web (Vietnamese)"/>
            </a:endParaRPr>
          </a:p>
          <a:p>
            <a:r>
              <a:rPr lang="vi-VN" b="0" i="0" dirty="0">
                <a:solidFill>
                  <a:srgbClr val="000000"/>
                </a:solidFill>
                <a:effectLst/>
                <a:latin typeface="Segoe UI Web (Vietnamese)"/>
              </a:rPr>
              <a:t>Có</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nhiều</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tính</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năng</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làm</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cho</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nó</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nổi</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bật</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trong</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trường</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nhúng.</a:t>
            </a:r>
            <a:endParaRPr lang="en-US" b="0" i="0" dirty="0">
              <a:solidFill>
                <a:srgbClr val="000000"/>
              </a:solidFill>
              <a:effectLst/>
              <a:highlight>
                <a:srgbClr val="EFF6FF"/>
              </a:highlight>
              <a:latin typeface="Segoe UI Web (Vietnamese)"/>
            </a:endParaRPr>
          </a:p>
          <a:p>
            <a:r>
              <a:rPr lang="vi-VN" b="0" i="0" dirty="0">
                <a:solidFill>
                  <a:srgbClr val="000000"/>
                </a:solidFill>
                <a:effectLst/>
                <a:latin typeface="Segoe UI Web (Vietnamese)"/>
              </a:rPr>
              <a:t>Hỗ</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trợ</a:t>
            </a:r>
            <a:r>
              <a:rPr lang="vi-VN" b="0" i="0" dirty="0">
                <a:solidFill>
                  <a:srgbClr val="000000"/>
                </a:solidFill>
                <a:effectLst/>
                <a:highlight>
                  <a:srgbClr val="EFF6FF"/>
                </a:highlight>
                <a:latin typeface="Segoe UI Web (Vietnamese)"/>
              </a:rPr>
              <a:t> </a:t>
            </a:r>
            <a:r>
              <a:rPr lang="vi-VN" b="0" i="0" dirty="0">
                <a:solidFill>
                  <a:srgbClr val="000000"/>
                </a:solidFill>
                <a:effectLst/>
                <a:latin typeface="Segoe UI Web (Vietnamese)"/>
              </a:rPr>
              <a:t>hoàn</a:t>
            </a:r>
            <a:r>
              <a:rPr lang="vi-VN" b="0" i="0" dirty="0">
                <a:solidFill>
                  <a:srgbClr val="000000"/>
                </a:solidFill>
                <a:effectLst/>
                <a:highlight>
                  <a:srgbClr val="EFF6FF"/>
                </a:highlight>
                <a:latin typeface="Segoe UI Web (Vietnamese)"/>
              </a:rPr>
              <a:t> toàn </a:t>
            </a:r>
            <a:r>
              <a:rPr lang="vi-VN" b="0" i="0" dirty="0">
                <a:solidFill>
                  <a:srgbClr val="000000"/>
                </a:solidFill>
                <a:effectLst/>
                <a:latin typeface="Segoe UI Web (Vietnamese)"/>
              </a:rPr>
              <a:t>C.</a:t>
            </a:r>
            <a:endParaRPr lang="en-US" dirty="0"/>
          </a:p>
        </p:txBody>
      </p:sp>
      <p:sp>
        <p:nvSpPr>
          <p:cNvPr id="4" name="Slide Number Placeholder 3"/>
          <p:cNvSpPr>
            <a:spLocks noGrp="1"/>
          </p:cNvSpPr>
          <p:nvPr>
            <p:ph type="sldNum" sz="quarter" idx="5"/>
          </p:nvPr>
        </p:nvSpPr>
        <p:spPr/>
        <p:txBody>
          <a:bodyPr/>
          <a:lstStyle/>
          <a:p>
            <a:fld id="{41ED656E-55E1-4A16-8D98-523638D5A3BD}" type="slidenum">
              <a:rPr lang="en-US"/>
              <a:t>9</a:t>
            </a:fld>
            <a:endParaRPr lang="en-US"/>
          </a:p>
        </p:txBody>
      </p:sp>
    </p:spTree>
    <p:extLst>
      <p:ext uri="{BB962C8B-B14F-4D97-AF65-F5344CB8AC3E}">
        <p14:creationId xmlns:p14="http://schemas.microsoft.com/office/powerpoint/2010/main" val="18015544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5.jpe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26.sv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26.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26.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28.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Master" Target="../slideMasters/slideMaster2.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26.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26.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26.sv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6.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26.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26.sv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5.jpeg"/><Relationship Id="rId1" Type="http://schemas.openxmlformats.org/officeDocument/2006/relationships/slideMaster" Target="../slideMasters/slideMaster2.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8.svg"/></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47_Title Slide">
    <p:spTree>
      <p:nvGrpSpPr>
        <p:cNvPr id="1" name=""/>
        <p:cNvGrpSpPr/>
        <p:nvPr/>
      </p:nvGrpSpPr>
      <p:grpSpPr>
        <a:xfrm>
          <a:off x="0" y="0"/>
          <a:ext cx="0" cy="0"/>
          <a:chOff x="0" y="0"/>
          <a:chExt cx="0" cy="0"/>
        </a:xfrm>
      </p:grpSpPr>
      <p:pic>
        <p:nvPicPr>
          <p:cNvPr id="4" name="black grey gradient">
            <a:extLst>
              <a:ext uri="{FF2B5EF4-FFF2-40B4-BE49-F238E27FC236}">
                <a16:creationId xmlns:a16="http://schemas.microsoft.com/office/drawing/2014/main" id="{C2BDBC01-CB5E-614E-96CD-7877ADB8385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0800000">
            <a:off x="0" y="0"/>
            <a:ext cx="12192000" cy="6858000"/>
          </a:xfrm>
          <a:prstGeom prst="rect">
            <a:avLst/>
          </a:prstGeom>
        </p:spPr>
      </p:pic>
      <p:sp>
        <p:nvSpPr>
          <p:cNvPr id="56" name="Subtitle 2"/>
          <p:cNvSpPr>
            <a:spLocks noGrp="1"/>
          </p:cNvSpPr>
          <p:nvPr>
            <p:ph type="subTitle" idx="1" hasCustomPrompt="1"/>
          </p:nvPr>
        </p:nvSpPr>
        <p:spPr>
          <a:xfrm>
            <a:off x="849884" y="5109181"/>
            <a:ext cx="4413629" cy="410433"/>
          </a:xfrm>
          <a:prstGeom prst="rect">
            <a:avLst/>
          </a:prstGeom>
          <a:effectLst/>
        </p:spPr>
        <p:txBody>
          <a:bodyPr/>
          <a:lstStyle>
            <a:lvl1pPr marL="0" marR="0" indent="0" algn="l" defTabSz="1219170" rtl="0" eaLnBrk="1" fontAlgn="auto" latinLnBrk="0" hangingPunct="1">
              <a:lnSpc>
                <a:spcPct val="100000"/>
              </a:lnSpc>
              <a:spcBef>
                <a:spcPts val="0"/>
              </a:spcBef>
              <a:spcAft>
                <a:spcPts val="0"/>
              </a:spcAft>
              <a:buClr>
                <a:schemeClr val="accent2"/>
              </a:buClr>
              <a:buSzTx/>
              <a:buFont typeface="Wingdings" charset="2"/>
              <a:buNone/>
              <a:tabLst/>
              <a:defRPr sz="2667" b="0" i="0" cap="none" baseline="0">
                <a:solidFill>
                  <a:schemeClr val="bg1"/>
                </a:solidFill>
                <a:latin typeface="Neue Haas Grotesk Text Pro" panose="020B0504020202020204" pitchFamily="34" charset="77"/>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Subtitle placeholder</a:t>
            </a:r>
          </a:p>
        </p:txBody>
      </p:sp>
      <p:sp>
        <p:nvSpPr>
          <p:cNvPr id="57" name="Title 1"/>
          <p:cNvSpPr>
            <a:spLocks noGrp="1"/>
          </p:cNvSpPr>
          <p:nvPr>
            <p:ph type="ctrTitle" hasCustomPrompt="1"/>
          </p:nvPr>
        </p:nvSpPr>
        <p:spPr>
          <a:xfrm>
            <a:off x="810287" y="1397900"/>
            <a:ext cx="9216309" cy="3329677"/>
          </a:xfrm>
          <a:prstGeom prst="rect">
            <a:avLst/>
          </a:prstGeom>
          <a:effectLst/>
        </p:spPr>
        <p:txBody>
          <a:bodyPr lIns="0" rIns="0" anchor="b" anchorCtr="0">
            <a:normAutofit/>
          </a:bodyPr>
          <a:lstStyle>
            <a:lvl1pPr>
              <a:lnSpc>
                <a:spcPct val="88000"/>
              </a:lnSpc>
              <a:defRPr sz="8000" b="1" i="0" cap="none" spc="-67" baseline="0">
                <a:solidFill>
                  <a:schemeClr val="bg1"/>
                </a:solidFill>
                <a:latin typeface="Neue Haas Grotesk Text Pro" panose="020B0504020202020204" pitchFamily="34" charset="77"/>
              </a:defRPr>
            </a:lvl1pPr>
          </a:lstStyle>
          <a:p>
            <a:r>
              <a:rPr lang="en-US"/>
              <a:t>Presentation </a:t>
            </a:r>
            <a:br>
              <a:rPr lang="en-US"/>
            </a:br>
            <a:r>
              <a:rPr lang="en-US"/>
              <a:t>Title on 3 Lines</a:t>
            </a:r>
            <a:br>
              <a:rPr lang="en-US"/>
            </a:br>
            <a:r>
              <a:rPr lang="en-US"/>
              <a:t>Bold 60pt</a:t>
            </a:r>
          </a:p>
        </p:txBody>
      </p:sp>
      <p:sp>
        <p:nvSpPr>
          <p:cNvPr id="58" name="Text Placeholder 6"/>
          <p:cNvSpPr>
            <a:spLocks noGrp="1"/>
          </p:cNvSpPr>
          <p:nvPr>
            <p:ph type="body" sz="quarter" idx="11" hasCustomPrompt="1"/>
          </p:nvPr>
        </p:nvSpPr>
        <p:spPr>
          <a:xfrm>
            <a:off x="6538826" y="5124910"/>
            <a:ext cx="4725881" cy="328295"/>
          </a:xfrm>
        </p:spPr>
        <p:txBody>
          <a:bodyPr anchor="t"/>
          <a:lstStyle>
            <a:lvl1pPr marL="0" indent="0">
              <a:spcBef>
                <a:spcPts val="0"/>
              </a:spcBef>
              <a:spcAft>
                <a:spcPts val="400"/>
              </a:spcAft>
              <a:buNone/>
              <a:defRPr sz="2133" b="1" baseline="0">
                <a:solidFill>
                  <a:schemeClr val="bg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Name Here</a:t>
            </a:r>
          </a:p>
        </p:txBody>
      </p:sp>
      <p:sp>
        <p:nvSpPr>
          <p:cNvPr id="79" name="Text Placeholder 8"/>
          <p:cNvSpPr>
            <a:spLocks noGrp="1"/>
          </p:cNvSpPr>
          <p:nvPr>
            <p:ph type="body" sz="quarter" idx="12" hasCustomPrompt="1"/>
          </p:nvPr>
        </p:nvSpPr>
        <p:spPr>
          <a:xfrm>
            <a:off x="6538826" y="5443833"/>
            <a:ext cx="4725881" cy="492443"/>
          </a:xfrm>
        </p:spPr>
        <p:txBody>
          <a:bodyPr anchor="t"/>
          <a:lstStyle>
            <a:lvl1pPr marL="0" indent="0">
              <a:spcBef>
                <a:spcPts val="0"/>
              </a:spcBef>
              <a:spcAft>
                <a:spcPts val="400"/>
              </a:spcAft>
              <a:buNone/>
              <a:defRPr sz="1600">
                <a:solidFill>
                  <a:schemeClr val="bg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Job Title, Department</a:t>
            </a:r>
            <a:br>
              <a:rPr lang="en-US"/>
            </a:br>
            <a:r>
              <a:rPr lang="en-US"/>
              <a:t>Month 2022</a:t>
            </a:r>
          </a:p>
        </p:txBody>
      </p:sp>
      <p:pic>
        <p:nvPicPr>
          <p:cNvPr id="8" name="Hitachi logo red">
            <a:extLst>
              <a:ext uri="{FF2B5EF4-FFF2-40B4-BE49-F238E27FC236}">
                <a16:creationId xmlns:a16="http://schemas.microsoft.com/office/drawing/2014/main" id="{DCA4F2E2-E219-C644-BEA4-D856988C6386}"/>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024533" y="0"/>
            <a:ext cx="2167467" cy="1083733"/>
          </a:xfrm>
          <a:prstGeom prst="rect">
            <a:avLst/>
          </a:prstGeom>
        </p:spPr>
      </p:pic>
      <p:cxnSp>
        <p:nvCxnSpPr>
          <p:cNvPr id="10" name="Straight Connector 9">
            <a:extLst>
              <a:ext uri="{FF2B5EF4-FFF2-40B4-BE49-F238E27FC236}">
                <a16:creationId xmlns:a16="http://schemas.microsoft.com/office/drawing/2014/main" id="{4D01928F-597D-EE45-ADA7-3D256ED9F2E3}"/>
              </a:ext>
            </a:extLst>
          </p:cNvPr>
          <p:cNvCxnSpPr>
            <a:cxnSpLocks/>
          </p:cNvCxnSpPr>
          <p:nvPr userDrawn="1"/>
        </p:nvCxnSpPr>
        <p:spPr>
          <a:xfrm flipH="1">
            <a:off x="846360" y="4775800"/>
            <a:ext cx="10386701"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a:extLst>
              <a:ext uri="{FF2B5EF4-FFF2-40B4-BE49-F238E27FC236}">
                <a16:creationId xmlns:a16="http://schemas.microsoft.com/office/drawing/2014/main" id="{321F759D-E4A5-F143-9D4F-DEB96063B40E}"/>
              </a:ext>
            </a:extLst>
          </p:cNvPr>
          <p:cNvSpPr txBox="1"/>
          <p:nvPr userDrawn="1"/>
        </p:nvSpPr>
        <p:spPr>
          <a:xfrm>
            <a:off x="9598024" y="6548295"/>
            <a:ext cx="2541080" cy="215444"/>
          </a:xfrm>
          <a:prstGeom prst="rect">
            <a:avLst/>
          </a:prstGeom>
          <a:noFill/>
          <a:effectLst/>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75000"/>
                  </a:schemeClr>
                </a:solidFill>
                <a:effectLst/>
                <a:latin typeface="Neue Haas Grotesk Text Pro" panose="020B0504020202020204" pitchFamily="34" charset="77"/>
                <a:ea typeface="+mn-ea"/>
                <a:cs typeface="+mn-cs"/>
              </a:rPr>
              <a:t>© Hitachi Vantara LLC 2022. All Rights Reserved.</a:t>
            </a:r>
          </a:p>
        </p:txBody>
      </p:sp>
    </p:spTree>
    <p:extLst>
      <p:ext uri="{BB962C8B-B14F-4D97-AF65-F5344CB8AC3E}">
        <p14:creationId xmlns:p14="http://schemas.microsoft.com/office/powerpoint/2010/main" val="176982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pic>
        <p:nvPicPr>
          <p:cNvPr id="40" name="black grey gradient">
            <a:extLst>
              <a:ext uri="{FF2B5EF4-FFF2-40B4-BE49-F238E27FC236}">
                <a16:creationId xmlns:a16="http://schemas.microsoft.com/office/drawing/2014/main" id="{F52260E3-062C-9D4B-8D84-FD84B3F5172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0800000">
            <a:off x="0" y="0"/>
            <a:ext cx="12192000" cy="6858000"/>
          </a:xfrm>
          <a:prstGeom prst="rect">
            <a:avLst/>
          </a:prstGeom>
        </p:spPr>
      </p:pic>
      <p:sp>
        <p:nvSpPr>
          <p:cNvPr id="39" name="TextBox 38"/>
          <p:cNvSpPr txBox="1"/>
          <p:nvPr/>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prstClr val="white">
                    <a:alpha val="50000"/>
                  </a:prstClr>
                </a:solidFill>
                <a:latin typeface="Neue Haas Grotesk Text Pro" panose="020B0504020202020204" pitchFamily="34" charset="77"/>
              </a:rPr>
              <a:pPr/>
              <a:t>‹#›</a:t>
            </a:fld>
            <a:endParaRPr lang="en-US" sz="1067" b="0" i="0">
              <a:solidFill>
                <a:prstClr val="white">
                  <a:alpha val="50000"/>
                </a:prstClr>
              </a:solidFill>
              <a:latin typeface="Neue Haas Grotesk Text Pro" panose="020B0504020202020204" pitchFamily="34" charset="77"/>
            </a:endParaRPr>
          </a:p>
        </p:txBody>
      </p:sp>
      <p:sp>
        <p:nvSpPr>
          <p:cNvPr id="47" name="TextBox 46">
            <a:extLst>
              <a:ext uri="{FF2B5EF4-FFF2-40B4-BE49-F238E27FC236}">
                <a16:creationId xmlns:a16="http://schemas.microsoft.com/office/drawing/2014/main" id="{1F6F85EA-1CAA-F34C-8631-AB308554EFA3}"/>
              </a:ext>
            </a:extLst>
          </p:cNvPr>
          <p:cNvSpPr txBox="1"/>
          <p:nvPr userDrawn="1"/>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schemeClr val="bg1">
                    <a:lumMod val="50000"/>
                  </a:schemeClr>
                </a:solidFill>
                <a:latin typeface="Neue Haas Grotesk Text Pro" panose="020B0504020202020204" pitchFamily="34" charset="77"/>
              </a:rPr>
              <a:pPr/>
              <a:t>‹#›</a:t>
            </a:fld>
            <a:endParaRPr lang="en-US" sz="1067" b="0" i="0">
              <a:solidFill>
                <a:schemeClr val="bg1">
                  <a:lumMod val="50000"/>
                </a:schemeClr>
              </a:solidFill>
              <a:latin typeface="Neue Haas Grotesk Text Pro" panose="020B0504020202020204" pitchFamily="34" charset="77"/>
            </a:endParaRPr>
          </a:p>
        </p:txBody>
      </p:sp>
      <p:pic>
        <p:nvPicPr>
          <p:cNvPr id="3" name="Picture 2" descr="Timeline&#10;&#10;Description automatically generated with medium confidence">
            <a:extLst>
              <a:ext uri="{FF2B5EF4-FFF2-40B4-BE49-F238E27FC236}">
                <a16:creationId xmlns:a16="http://schemas.microsoft.com/office/drawing/2014/main" id="{5C6DD302-5518-0547-B454-1CDB88ED2F90}"/>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7933907" y="-1"/>
            <a:ext cx="4258093" cy="6841193"/>
          </a:xfrm>
          <a:prstGeom prst="rect">
            <a:avLst/>
          </a:prstGeom>
        </p:spPr>
      </p:pic>
      <p:sp>
        <p:nvSpPr>
          <p:cNvPr id="74" name="Rectangle 73">
            <a:extLst>
              <a:ext uri="{FF2B5EF4-FFF2-40B4-BE49-F238E27FC236}">
                <a16:creationId xmlns:a16="http://schemas.microsoft.com/office/drawing/2014/main" id="{4B15973D-08B4-314C-87E6-15A6895B7CBF}"/>
              </a:ext>
            </a:extLst>
          </p:cNvPr>
          <p:cNvSpPr/>
          <p:nvPr userDrawn="1"/>
        </p:nvSpPr>
        <p:spPr>
          <a:xfrm>
            <a:off x="7928681" y="0"/>
            <a:ext cx="4268144" cy="5207080"/>
          </a:xfrm>
          <a:prstGeom prst="rect">
            <a:avLst/>
          </a:prstGeom>
          <a:gradFill flip="none" rotWithShape="1">
            <a:gsLst>
              <a:gs pos="67000">
                <a:schemeClr val="tx2">
                  <a:alpha val="0"/>
                </a:schemeClr>
              </a:gs>
              <a:gs pos="99000">
                <a:schemeClr val="tx2">
                  <a:alpha val="7911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0" i="0">
              <a:latin typeface="Neue Haas Grotesk Text Pro" panose="020B0504020202020204" pitchFamily="34" charset="77"/>
            </a:endParaRPr>
          </a:p>
        </p:txBody>
      </p:sp>
      <p:sp>
        <p:nvSpPr>
          <p:cNvPr id="50" name="TextBox 49">
            <a:extLst>
              <a:ext uri="{FF2B5EF4-FFF2-40B4-BE49-F238E27FC236}">
                <a16:creationId xmlns:a16="http://schemas.microsoft.com/office/drawing/2014/main" id="{50698823-E4EF-7447-9049-DD8EA44A7D27}"/>
              </a:ext>
            </a:extLst>
          </p:cNvPr>
          <p:cNvSpPr txBox="1"/>
          <p:nvPr userDrawn="1"/>
        </p:nvSpPr>
        <p:spPr>
          <a:xfrm>
            <a:off x="9598024" y="6548295"/>
            <a:ext cx="2541080" cy="215444"/>
          </a:xfrm>
          <a:prstGeom prst="rect">
            <a:avLst/>
          </a:prstGeom>
          <a:noFill/>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95000"/>
                  </a:schemeClr>
                </a:solidFill>
                <a:latin typeface="Neue Haas Grotesk Text Pro" panose="020B0504020202020204" pitchFamily="34" charset="77"/>
                <a:ea typeface="+mn-ea"/>
                <a:cs typeface="+mn-cs"/>
              </a:rPr>
              <a:t>© Hitachi Vantara LLC 2022. All Rights Reserved.</a:t>
            </a:r>
          </a:p>
        </p:txBody>
      </p:sp>
      <p:grpSp>
        <p:nvGrpSpPr>
          <p:cNvPr id="44" name="Hitachi CS Logo">
            <a:extLst>
              <a:ext uri="{FF2B5EF4-FFF2-40B4-BE49-F238E27FC236}">
                <a16:creationId xmlns:a16="http://schemas.microsoft.com/office/drawing/2014/main" id="{328E6179-48B3-814F-91D8-1088A81B4254}"/>
              </a:ext>
            </a:extLst>
          </p:cNvPr>
          <p:cNvGrpSpPr/>
          <p:nvPr userDrawn="1"/>
        </p:nvGrpSpPr>
        <p:grpSpPr>
          <a:xfrm>
            <a:off x="10246555" y="301096"/>
            <a:ext cx="1663868" cy="475553"/>
            <a:chOff x="2751138" y="3262313"/>
            <a:chExt cx="4665662" cy="1333500"/>
          </a:xfrm>
          <a:solidFill>
            <a:schemeClr val="bg1"/>
          </a:solidFill>
        </p:grpSpPr>
        <p:sp>
          <p:nvSpPr>
            <p:cNvPr id="51" name="Freeform 1">
              <a:extLst>
                <a:ext uri="{FF2B5EF4-FFF2-40B4-BE49-F238E27FC236}">
                  <a16:creationId xmlns:a16="http://schemas.microsoft.com/office/drawing/2014/main" id="{745CDC7F-3FC5-3741-923C-6DFE2D2991E8}"/>
                </a:ext>
              </a:extLst>
            </p:cNvPr>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2" name="Freeform 2">
              <a:extLst>
                <a:ext uri="{FF2B5EF4-FFF2-40B4-BE49-F238E27FC236}">
                  <a16:creationId xmlns:a16="http://schemas.microsoft.com/office/drawing/2014/main" id="{AA230A3D-601E-774B-873F-3DFC4AB2FDA8}"/>
                </a:ext>
              </a:extLst>
            </p:cNvPr>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3" name="Freeform 3">
              <a:extLst>
                <a:ext uri="{FF2B5EF4-FFF2-40B4-BE49-F238E27FC236}">
                  <a16:creationId xmlns:a16="http://schemas.microsoft.com/office/drawing/2014/main" id="{54C82C29-9DCB-9E4D-BEE3-0DF43ECAF1F6}"/>
                </a:ext>
              </a:extLst>
            </p:cNvPr>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4" name="Freeform 4">
              <a:extLst>
                <a:ext uri="{FF2B5EF4-FFF2-40B4-BE49-F238E27FC236}">
                  <a16:creationId xmlns:a16="http://schemas.microsoft.com/office/drawing/2014/main" id="{766A7C11-DB14-5A4D-AA24-2CF15F1CB11A}"/>
                </a:ext>
              </a:extLst>
            </p:cNvPr>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5" name="Freeform 5">
              <a:extLst>
                <a:ext uri="{FF2B5EF4-FFF2-40B4-BE49-F238E27FC236}">
                  <a16:creationId xmlns:a16="http://schemas.microsoft.com/office/drawing/2014/main" id="{3807CEA3-6FCC-D748-A8EF-EE3CC0E30A9F}"/>
                </a:ext>
              </a:extLst>
            </p:cNvPr>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6" name="Freeform 6">
              <a:extLst>
                <a:ext uri="{FF2B5EF4-FFF2-40B4-BE49-F238E27FC236}">
                  <a16:creationId xmlns:a16="http://schemas.microsoft.com/office/drawing/2014/main" id="{192357B4-23D6-4940-9D0B-A2CD367A31CC}"/>
                </a:ext>
              </a:extLst>
            </p:cNvPr>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7" name="Freeform 7">
              <a:extLst>
                <a:ext uri="{FF2B5EF4-FFF2-40B4-BE49-F238E27FC236}">
                  <a16:creationId xmlns:a16="http://schemas.microsoft.com/office/drawing/2014/main" id="{4C008212-901B-E54C-9266-A69D2B329633}"/>
                </a:ext>
              </a:extLst>
            </p:cNvPr>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8" name="Freeform 8">
              <a:extLst>
                <a:ext uri="{FF2B5EF4-FFF2-40B4-BE49-F238E27FC236}">
                  <a16:creationId xmlns:a16="http://schemas.microsoft.com/office/drawing/2014/main" id="{EEFF04CF-A0F0-B143-B4ED-C95C42646A64}"/>
                </a:ext>
              </a:extLst>
            </p:cNvPr>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9" name="Freeform 9">
              <a:extLst>
                <a:ext uri="{FF2B5EF4-FFF2-40B4-BE49-F238E27FC236}">
                  <a16:creationId xmlns:a16="http://schemas.microsoft.com/office/drawing/2014/main" id="{E93546FE-2ABA-1A46-B854-C483A3A15878}"/>
                </a:ext>
              </a:extLst>
            </p:cNvPr>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0" name="Freeform 10">
              <a:extLst>
                <a:ext uri="{FF2B5EF4-FFF2-40B4-BE49-F238E27FC236}">
                  <a16:creationId xmlns:a16="http://schemas.microsoft.com/office/drawing/2014/main" id="{376DCE57-3197-C148-BE61-CD0EBC561FED}"/>
                </a:ext>
              </a:extLst>
            </p:cNvPr>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1" name="Freeform 11">
              <a:extLst>
                <a:ext uri="{FF2B5EF4-FFF2-40B4-BE49-F238E27FC236}">
                  <a16:creationId xmlns:a16="http://schemas.microsoft.com/office/drawing/2014/main" id="{1723C34E-306E-6846-AE1F-35FBC46E4DDC}"/>
                </a:ext>
              </a:extLst>
            </p:cNvPr>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2" name="Freeform 12">
              <a:extLst>
                <a:ext uri="{FF2B5EF4-FFF2-40B4-BE49-F238E27FC236}">
                  <a16:creationId xmlns:a16="http://schemas.microsoft.com/office/drawing/2014/main" id="{6368EDDA-7319-3E45-9454-9EA986C6F730}"/>
                </a:ext>
              </a:extLst>
            </p:cNvPr>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3" name="Freeform 13">
              <a:extLst>
                <a:ext uri="{FF2B5EF4-FFF2-40B4-BE49-F238E27FC236}">
                  <a16:creationId xmlns:a16="http://schemas.microsoft.com/office/drawing/2014/main" id="{B891E73F-A712-584E-8A50-0242B137E382}"/>
                </a:ext>
              </a:extLst>
            </p:cNvPr>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4" name="Freeform 14">
              <a:extLst>
                <a:ext uri="{FF2B5EF4-FFF2-40B4-BE49-F238E27FC236}">
                  <a16:creationId xmlns:a16="http://schemas.microsoft.com/office/drawing/2014/main" id="{C5B9662F-1B33-9045-9C10-9F8813A1B2E7}"/>
                </a:ext>
              </a:extLst>
            </p:cNvPr>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5" name="Freeform 15">
              <a:extLst>
                <a:ext uri="{FF2B5EF4-FFF2-40B4-BE49-F238E27FC236}">
                  <a16:creationId xmlns:a16="http://schemas.microsoft.com/office/drawing/2014/main" id="{022C74EE-BDDD-8E48-9FCB-1CF16CA3D018}"/>
                </a:ext>
              </a:extLst>
            </p:cNvPr>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6" name="Freeform 16">
              <a:extLst>
                <a:ext uri="{FF2B5EF4-FFF2-40B4-BE49-F238E27FC236}">
                  <a16:creationId xmlns:a16="http://schemas.microsoft.com/office/drawing/2014/main" id="{86CB1141-CBF4-3743-B5A8-9E0BAFEFB71E}"/>
                </a:ext>
              </a:extLst>
            </p:cNvPr>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7" name="Freeform 17">
              <a:extLst>
                <a:ext uri="{FF2B5EF4-FFF2-40B4-BE49-F238E27FC236}">
                  <a16:creationId xmlns:a16="http://schemas.microsoft.com/office/drawing/2014/main" id="{BA916E3D-A1D4-3F47-808F-0C4E18A78287}"/>
                </a:ext>
              </a:extLst>
            </p:cNvPr>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9" name="Freeform 18">
              <a:extLst>
                <a:ext uri="{FF2B5EF4-FFF2-40B4-BE49-F238E27FC236}">
                  <a16:creationId xmlns:a16="http://schemas.microsoft.com/office/drawing/2014/main" id="{C45FBA33-2951-3C43-A2E0-2C8BCE6E7A2C}"/>
                </a:ext>
              </a:extLst>
            </p:cNvPr>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70" name="Freeform 19">
              <a:extLst>
                <a:ext uri="{FF2B5EF4-FFF2-40B4-BE49-F238E27FC236}">
                  <a16:creationId xmlns:a16="http://schemas.microsoft.com/office/drawing/2014/main" id="{9616ED6B-1B74-0340-B76B-03450FA19D70}"/>
                </a:ext>
              </a:extLst>
            </p:cNvPr>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71" name="Freeform 20">
              <a:extLst>
                <a:ext uri="{FF2B5EF4-FFF2-40B4-BE49-F238E27FC236}">
                  <a16:creationId xmlns:a16="http://schemas.microsoft.com/office/drawing/2014/main" id="{98DC9A5D-8CE9-6840-AAEB-59E56BB74343}"/>
                </a:ext>
              </a:extLst>
            </p:cNvPr>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72" name="Freeform 21">
              <a:extLst>
                <a:ext uri="{FF2B5EF4-FFF2-40B4-BE49-F238E27FC236}">
                  <a16:creationId xmlns:a16="http://schemas.microsoft.com/office/drawing/2014/main" id="{0DEAC24B-96CC-524C-8682-2EDB76E257E1}"/>
                </a:ext>
              </a:extLst>
            </p:cNvPr>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73" name="Freeform 22">
              <a:extLst>
                <a:ext uri="{FF2B5EF4-FFF2-40B4-BE49-F238E27FC236}">
                  <a16:creationId xmlns:a16="http://schemas.microsoft.com/office/drawing/2014/main" id="{DC804C52-4539-3946-9355-F43A6CF972C4}"/>
                </a:ext>
              </a:extLst>
            </p:cNvPr>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79" name="Freeform 23">
              <a:extLst>
                <a:ext uri="{FF2B5EF4-FFF2-40B4-BE49-F238E27FC236}">
                  <a16:creationId xmlns:a16="http://schemas.microsoft.com/office/drawing/2014/main" id="{0F13D113-396D-BB43-8E31-86BCB4A978BC}"/>
                </a:ext>
              </a:extLst>
            </p:cNvPr>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grpSp>
      <p:pic>
        <p:nvPicPr>
          <p:cNvPr id="37" name="Hitachi logo red">
            <a:extLst>
              <a:ext uri="{FF2B5EF4-FFF2-40B4-BE49-F238E27FC236}">
                <a16:creationId xmlns:a16="http://schemas.microsoft.com/office/drawing/2014/main" id="{7F55A050-9D2C-4043-AB68-E47BF02C6DE6}"/>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024533" y="0"/>
            <a:ext cx="2167467" cy="1083733"/>
          </a:xfrm>
          <a:prstGeom prst="rect">
            <a:avLst/>
          </a:prstGeom>
        </p:spPr>
      </p:pic>
      <p:sp>
        <p:nvSpPr>
          <p:cNvPr id="41" name="Subtitle 2">
            <a:extLst>
              <a:ext uri="{FF2B5EF4-FFF2-40B4-BE49-F238E27FC236}">
                <a16:creationId xmlns:a16="http://schemas.microsoft.com/office/drawing/2014/main" id="{6A8C2530-F64B-1642-AC15-2F5CB19455B1}"/>
              </a:ext>
            </a:extLst>
          </p:cNvPr>
          <p:cNvSpPr>
            <a:spLocks noGrp="1"/>
          </p:cNvSpPr>
          <p:nvPr>
            <p:ph type="subTitle" idx="1" hasCustomPrompt="1"/>
          </p:nvPr>
        </p:nvSpPr>
        <p:spPr>
          <a:xfrm>
            <a:off x="908465" y="3737490"/>
            <a:ext cx="5715233" cy="410369"/>
          </a:xfrm>
          <a:prstGeom prst="rect">
            <a:avLst/>
          </a:prstGeom>
          <a:effectLst/>
        </p:spPr>
        <p:txBody>
          <a:bodyPr/>
          <a:lstStyle>
            <a:lvl1pPr marL="0" marR="0" indent="0" algn="l" defTabSz="1219170" rtl="0" eaLnBrk="1" fontAlgn="auto" latinLnBrk="0" hangingPunct="1">
              <a:lnSpc>
                <a:spcPct val="100000"/>
              </a:lnSpc>
              <a:spcBef>
                <a:spcPts val="0"/>
              </a:spcBef>
              <a:spcAft>
                <a:spcPts val="0"/>
              </a:spcAft>
              <a:buClr>
                <a:schemeClr val="accent2"/>
              </a:buClr>
              <a:buSzTx/>
              <a:buFont typeface="Wingdings" charset="2"/>
              <a:buNone/>
              <a:tabLst/>
              <a:defRPr sz="2667" b="0" i="0" cap="none" baseline="0">
                <a:solidFill>
                  <a:schemeClr val="bg1"/>
                </a:solidFill>
                <a:latin typeface="Neue Haas Grotesk Text Pro" panose="020B0504020202020204" pitchFamily="34" charset="77"/>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Subtitle placeholder 20pt Regular</a:t>
            </a:r>
          </a:p>
        </p:txBody>
      </p:sp>
      <p:sp>
        <p:nvSpPr>
          <p:cNvPr id="42" name="Title 1">
            <a:extLst>
              <a:ext uri="{FF2B5EF4-FFF2-40B4-BE49-F238E27FC236}">
                <a16:creationId xmlns:a16="http://schemas.microsoft.com/office/drawing/2014/main" id="{E86FD07E-5AF0-7541-81B3-7D9F00C177CD}"/>
              </a:ext>
            </a:extLst>
          </p:cNvPr>
          <p:cNvSpPr>
            <a:spLocks noGrp="1"/>
          </p:cNvSpPr>
          <p:nvPr>
            <p:ph type="ctrTitle" hasCustomPrompt="1"/>
          </p:nvPr>
        </p:nvSpPr>
        <p:spPr>
          <a:xfrm>
            <a:off x="908465" y="967698"/>
            <a:ext cx="6864479" cy="2761725"/>
          </a:xfrm>
          <a:prstGeom prst="rect">
            <a:avLst/>
          </a:prstGeom>
          <a:effectLst/>
        </p:spPr>
        <p:txBody>
          <a:bodyPr lIns="0" rIns="0" anchor="b" anchorCtr="0">
            <a:noAutofit/>
          </a:bodyPr>
          <a:lstStyle>
            <a:lvl1pPr>
              <a:lnSpc>
                <a:spcPct val="90000"/>
              </a:lnSpc>
              <a:defRPr sz="5333" b="1" i="0" cap="none" baseline="0">
                <a:solidFill>
                  <a:schemeClr val="bg1"/>
                </a:solidFill>
                <a:latin typeface="Neue Haas Grotesk Text Pro" panose="020B0504020202020204" pitchFamily="34" charset="77"/>
              </a:defRPr>
            </a:lvl1pPr>
          </a:lstStyle>
          <a:p>
            <a:r>
              <a:rPr lang="en-US"/>
              <a:t>Section Title Slide Placeholder </a:t>
            </a:r>
          </a:p>
        </p:txBody>
      </p:sp>
      <p:sp>
        <p:nvSpPr>
          <p:cNvPr id="45" name="Text Placeholder 6">
            <a:extLst>
              <a:ext uri="{FF2B5EF4-FFF2-40B4-BE49-F238E27FC236}">
                <a16:creationId xmlns:a16="http://schemas.microsoft.com/office/drawing/2014/main" id="{61C5F958-8577-EB43-AE33-FB8E0A2ECA82}"/>
              </a:ext>
            </a:extLst>
          </p:cNvPr>
          <p:cNvSpPr>
            <a:spLocks noGrp="1"/>
          </p:cNvSpPr>
          <p:nvPr>
            <p:ph type="body" sz="quarter" idx="11" hasCustomPrompt="1"/>
          </p:nvPr>
        </p:nvSpPr>
        <p:spPr>
          <a:xfrm>
            <a:off x="908465" y="5207079"/>
            <a:ext cx="4725881" cy="287259"/>
          </a:xfrm>
        </p:spPr>
        <p:txBody>
          <a:bodyPr anchor="t"/>
          <a:lstStyle>
            <a:lvl1pPr marL="0" indent="0">
              <a:spcBef>
                <a:spcPts val="0"/>
              </a:spcBef>
              <a:spcAft>
                <a:spcPts val="400"/>
              </a:spcAft>
              <a:buNone/>
              <a:defRPr sz="1867" b="1" baseline="0">
                <a:solidFill>
                  <a:schemeClr val="bg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Optional Subtitle here 14pt Bold</a:t>
            </a:r>
          </a:p>
        </p:txBody>
      </p:sp>
      <p:sp>
        <p:nvSpPr>
          <p:cNvPr id="68" name="Text Placeholder 8">
            <a:extLst>
              <a:ext uri="{FF2B5EF4-FFF2-40B4-BE49-F238E27FC236}">
                <a16:creationId xmlns:a16="http://schemas.microsoft.com/office/drawing/2014/main" id="{53CE189D-850F-8E45-8E66-7E3614FEA1B5}"/>
              </a:ext>
            </a:extLst>
          </p:cNvPr>
          <p:cNvSpPr>
            <a:spLocks noGrp="1"/>
          </p:cNvSpPr>
          <p:nvPr>
            <p:ph type="body" sz="quarter" idx="12" hasCustomPrompt="1"/>
          </p:nvPr>
        </p:nvSpPr>
        <p:spPr>
          <a:xfrm>
            <a:off x="908465" y="5512868"/>
            <a:ext cx="4725881" cy="246221"/>
          </a:xfrm>
        </p:spPr>
        <p:txBody>
          <a:bodyPr anchor="t"/>
          <a:lstStyle>
            <a:lvl1pPr marL="0" indent="0">
              <a:spcBef>
                <a:spcPts val="0"/>
              </a:spcBef>
              <a:spcAft>
                <a:spcPts val="400"/>
              </a:spcAft>
              <a:buNone/>
              <a:defRPr sz="1600">
                <a:solidFill>
                  <a:schemeClr val="bg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Optional text here 12pt Regular</a:t>
            </a:r>
          </a:p>
        </p:txBody>
      </p:sp>
    </p:spTree>
    <p:extLst>
      <p:ext uri="{BB962C8B-B14F-4D97-AF65-F5344CB8AC3E}">
        <p14:creationId xmlns:p14="http://schemas.microsoft.com/office/powerpoint/2010/main" val="906697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E4A1A2BD-6A74-7546-8B2E-B54449241751}"/>
              </a:ext>
            </a:extLst>
          </p:cNvPr>
          <p:cNvSpPr/>
          <p:nvPr userDrawn="1"/>
        </p:nvSpPr>
        <p:spPr>
          <a:xfrm>
            <a:off x="0" y="0"/>
            <a:ext cx="12204192" cy="6876288"/>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0" i="0">
              <a:latin typeface="Neue Haas Grotesk Text Pro" panose="020B0504020202020204" pitchFamily="34" charset="77"/>
            </a:endParaRPr>
          </a:p>
        </p:txBody>
      </p:sp>
      <p:pic>
        <p:nvPicPr>
          <p:cNvPr id="4" name="Picture 3" descr="A person looking at a computer screen&#10;&#10;Description automatically generated with medium confidence">
            <a:extLst>
              <a:ext uri="{FF2B5EF4-FFF2-40B4-BE49-F238E27FC236}">
                <a16:creationId xmlns:a16="http://schemas.microsoft.com/office/drawing/2014/main" id="{B3E40909-A3FB-0A4B-8E30-D88ABD03ECC2}"/>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7938733" y="0"/>
            <a:ext cx="4253268" cy="6876288"/>
          </a:xfrm>
          <a:prstGeom prst="rect">
            <a:avLst/>
          </a:prstGeom>
        </p:spPr>
      </p:pic>
      <p:sp>
        <p:nvSpPr>
          <p:cNvPr id="99" name="Rectangle 98">
            <a:extLst>
              <a:ext uri="{FF2B5EF4-FFF2-40B4-BE49-F238E27FC236}">
                <a16:creationId xmlns:a16="http://schemas.microsoft.com/office/drawing/2014/main" id="{98204697-BC57-1745-9B9F-737893867867}"/>
              </a:ext>
            </a:extLst>
          </p:cNvPr>
          <p:cNvSpPr/>
          <p:nvPr userDrawn="1"/>
        </p:nvSpPr>
        <p:spPr>
          <a:xfrm>
            <a:off x="7938733" y="0"/>
            <a:ext cx="4253268" cy="5918200"/>
          </a:xfrm>
          <a:prstGeom prst="rect">
            <a:avLst/>
          </a:prstGeom>
          <a:gradFill flip="none" rotWithShape="1">
            <a:gsLst>
              <a:gs pos="71000">
                <a:schemeClr val="tx2">
                  <a:alpha val="0"/>
                </a:schemeClr>
              </a:gs>
              <a:gs pos="100000">
                <a:schemeClr val="tx2">
                  <a:alpha val="65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0" i="0">
              <a:latin typeface="Neue Haas Grotesk Text Pro" panose="020B0504020202020204" pitchFamily="34" charset="77"/>
            </a:endParaRPr>
          </a:p>
        </p:txBody>
      </p:sp>
      <p:sp>
        <p:nvSpPr>
          <p:cNvPr id="47" name="TextBox 46">
            <a:extLst>
              <a:ext uri="{FF2B5EF4-FFF2-40B4-BE49-F238E27FC236}">
                <a16:creationId xmlns:a16="http://schemas.microsoft.com/office/drawing/2014/main" id="{1F6F85EA-1CAA-F34C-8631-AB308554EFA3}"/>
              </a:ext>
            </a:extLst>
          </p:cNvPr>
          <p:cNvSpPr txBox="1"/>
          <p:nvPr userDrawn="1"/>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prstClr val="white">
                    <a:alpha val="50000"/>
                  </a:prstClr>
                </a:solidFill>
                <a:latin typeface="Neue Haas Grotesk Text Pro" panose="020B0504020202020204" pitchFamily="34" charset="77"/>
              </a:rPr>
              <a:pPr/>
              <a:t>‹#›</a:t>
            </a:fld>
            <a:endParaRPr lang="en-US" sz="1067" b="0" i="0">
              <a:solidFill>
                <a:prstClr val="white">
                  <a:alpha val="50000"/>
                </a:prstClr>
              </a:solidFill>
              <a:latin typeface="Neue Haas Grotesk Text Pro" panose="020B0504020202020204" pitchFamily="34" charset="77"/>
            </a:endParaRPr>
          </a:p>
        </p:txBody>
      </p:sp>
      <p:grpSp>
        <p:nvGrpSpPr>
          <p:cNvPr id="69" name="Hitachi CS Logo">
            <a:extLst>
              <a:ext uri="{FF2B5EF4-FFF2-40B4-BE49-F238E27FC236}">
                <a16:creationId xmlns:a16="http://schemas.microsoft.com/office/drawing/2014/main" id="{5EF654B2-8BB8-4F2C-A40F-F88E89DFF6C4}"/>
              </a:ext>
            </a:extLst>
          </p:cNvPr>
          <p:cNvGrpSpPr/>
          <p:nvPr userDrawn="1"/>
        </p:nvGrpSpPr>
        <p:grpSpPr>
          <a:xfrm>
            <a:off x="10246555" y="301096"/>
            <a:ext cx="1663868" cy="475553"/>
            <a:chOff x="2751138" y="3262313"/>
            <a:chExt cx="4665662" cy="1333500"/>
          </a:xfrm>
          <a:solidFill>
            <a:schemeClr val="bg1"/>
          </a:solidFill>
        </p:grpSpPr>
        <p:sp>
          <p:nvSpPr>
            <p:cNvPr id="70" name="Freeform 1">
              <a:extLst>
                <a:ext uri="{FF2B5EF4-FFF2-40B4-BE49-F238E27FC236}">
                  <a16:creationId xmlns:a16="http://schemas.microsoft.com/office/drawing/2014/main" id="{E6045AEC-14D3-4D48-B21D-CCBB39C9EEBA}"/>
                </a:ext>
              </a:extLst>
            </p:cNvPr>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71" name="Freeform 2">
              <a:extLst>
                <a:ext uri="{FF2B5EF4-FFF2-40B4-BE49-F238E27FC236}">
                  <a16:creationId xmlns:a16="http://schemas.microsoft.com/office/drawing/2014/main" id="{58DA6A83-3CD8-4867-A7C7-8D9749F826DC}"/>
                </a:ext>
              </a:extLst>
            </p:cNvPr>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72" name="Freeform 3">
              <a:extLst>
                <a:ext uri="{FF2B5EF4-FFF2-40B4-BE49-F238E27FC236}">
                  <a16:creationId xmlns:a16="http://schemas.microsoft.com/office/drawing/2014/main" id="{DDDD7FF9-1FF8-4510-8F56-604F78211E1E}"/>
                </a:ext>
              </a:extLst>
            </p:cNvPr>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73" name="Freeform 4">
              <a:extLst>
                <a:ext uri="{FF2B5EF4-FFF2-40B4-BE49-F238E27FC236}">
                  <a16:creationId xmlns:a16="http://schemas.microsoft.com/office/drawing/2014/main" id="{F3699851-A405-4CD7-ABEE-CB30D955B4E6}"/>
                </a:ext>
              </a:extLst>
            </p:cNvPr>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74" name="Freeform 5">
              <a:extLst>
                <a:ext uri="{FF2B5EF4-FFF2-40B4-BE49-F238E27FC236}">
                  <a16:creationId xmlns:a16="http://schemas.microsoft.com/office/drawing/2014/main" id="{8F7E4BF6-183D-42D2-95F0-0CB21F356105}"/>
                </a:ext>
              </a:extLst>
            </p:cNvPr>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75" name="Freeform 6">
              <a:extLst>
                <a:ext uri="{FF2B5EF4-FFF2-40B4-BE49-F238E27FC236}">
                  <a16:creationId xmlns:a16="http://schemas.microsoft.com/office/drawing/2014/main" id="{C991DB39-B97A-423D-B9FD-A763210269EC}"/>
                </a:ext>
              </a:extLst>
            </p:cNvPr>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76" name="Freeform 7">
              <a:extLst>
                <a:ext uri="{FF2B5EF4-FFF2-40B4-BE49-F238E27FC236}">
                  <a16:creationId xmlns:a16="http://schemas.microsoft.com/office/drawing/2014/main" id="{A247C46E-4FB3-4CEF-BB41-D0E7C0A73898}"/>
                </a:ext>
              </a:extLst>
            </p:cNvPr>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77" name="Freeform 8">
              <a:extLst>
                <a:ext uri="{FF2B5EF4-FFF2-40B4-BE49-F238E27FC236}">
                  <a16:creationId xmlns:a16="http://schemas.microsoft.com/office/drawing/2014/main" id="{67AB8C65-6208-49E4-BBF7-0DEA53214CE3}"/>
                </a:ext>
              </a:extLst>
            </p:cNvPr>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78" name="Freeform 9">
              <a:extLst>
                <a:ext uri="{FF2B5EF4-FFF2-40B4-BE49-F238E27FC236}">
                  <a16:creationId xmlns:a16="http://schemas.microsoft.com/office/drawing/2014/main" id="{FE438021-C9BF-4B0A-8C78-857F810FAB72}"/>
                </a:ext>
              </a:extLst>
            </p:cNvPr>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0" name="Freeform 10">
              <a:extLst>
                <a:ext uri="{FF2B5EF4-FFF2-40B4-BE49-F238E27FC236}">
                  <a16:creationId xmlns:a16="http://schemas.microsoft.com/office/drawing/2014/main" id="{849292BF-951E-4A5B-9806-8EA5E70F4030}"/>
                </a:ext>
              </a:extLst>
            </p:cNvPr>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1" name="Freeform 11">
              <a:extLst>
                <a:ext uri="{FF2B5EF4-FFF2-40B4-BE49-F238E27FC236}">
                  <a16:creationId xmlns:a16="http://schemas.microsoft.com/office/drawing/2014/main" id="{EBEE6AD6-AFD9-4ED1-B568-6795CABBDE01}"/>
                </a:ext>
              </a:extLst>
            </p:cNvPr>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2" name="Freeform 12">
              <a:extLst>
                <a:ext uri="{FF2B5EF4-FFF2-40B4-BE49-F238E27FC236}">
                  <a16:creationId xmlns:a16="http://schemas.microsoft.com/office/drawing/2014/main" id="{B20C81A5-EB9D-4064-83CE-2A3793E9C550}"/>
                </a:ext>
              </a:extLst>
            </p:cNvPr>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3" name="Freeform 13">
              <a:extLst>
                <a:ext uri="{FF2B5EF4-FFF2-40B4-BE49-F238E27FC236}">
                  <a16:creationId xmlns:a16="http://schemas.microsoft.com/office/drawing/2014/main" id="{5ACAC193-4B39-411E-A98B-65D45863161F}"/>
                </a:ext>
              </a:extLst>
            </p:cNvPr>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4" name="Freeform 14">
              <a:extLst>
                <a:ext uri="{FF2B5EF4-FFF2-40B4-BE49-F238E27FC236}">
                  <a16:creationId xmlns:a16="http://schemas.microsoft.com/office/drawing/2014/main" id="{F1CF25A4-83BA-48B6-B573-44A5EC8B8A9B}"/>
                </a:ext>
              </a:extLst>
            </p:cNvPr>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5" name="Freeform 15">
              <a:extLst>
                <a:ext uri="{FF2B5EF4-FFF2-40B4-BE49-F238E27FC236}">
                  <a16:creationId xmlns:a16="http://schemas.microsoft.com/office/drawing/2014/main" id="{78D87D0B-F45C-400C-B730-924F0D44E1D1}"/>
                </a:ext>
              </a:extLst>
            </p:cNvPr>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6" name="Freeform 16">
              <a:extLst>
                <a:ext uri="{FF2B5EF4-FFF2-40B4-BE49-F238E27FC236}">
                  <a16:creationId xmlns:a16="http://schemas.microsoft.com/office/drawing/2014/main" id="{5DA571E1-6F5E-44FD-AA33-AA3011204622}"/>
                </a:ext>
              </a:extLst>
            </p:cNvPr>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7" name="Freeform 17">
              <a:extLst>
                <a:ext uri="{FF2B5EF4-FFF2-40B4-BE49-F238E27FC236}">
                  <a16:creationId xmlns:a16="http://schemas.microsoft.com/office/drawing/2014/main" id="{8A783239-18B5-4286-9249-829D8BF8316F}"/>
                </a:ext>
              </a:extLst>
            </p:cNvPr>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8" name="Freeform 18">
              <a:extLst>
                <a:ext uri="{FF2B5EF4-FFF2-40B4-BE49-F238E27FC236}">
                  <a16:creationId xmlns:a16="http://schemas.microsoft.com/office/drawing/2014/main" id="{779A855E-5C63-4836-927D-4F009B99579B}"/>
                </a:ext>
              </a:extLst>
            </p:cNvPr>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9" name="Freeform 19">
              <a:extLst>
                <a:ext uri="{FF2B5EF4-FFF2-40B4-BE49-F238E27FC236}">
                  <a16:creationId xmlns:a16="http://schemas.microsoft.com/office/drawing/2014/main" id="{AC178BB8-2394-495B-8CE7-0EF10E807EC7}"/>
                </a:ext>
              </a:extLst>
            </p:cNvPr>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90" name="Freeform 20">
              <a:extLst>
                <a:ext uri="{FF2B5EF4-FFF2-40B4-BE49-F238E27FC236}">
                  <a16:creationId xmlns:a16="http://schemas.microsoft.com/office/drawing/2014/main" id="{BAE0FA7D-59D2-45BA-B10E-18134EFB9CDE}"/>
                </a:ext>
              </a:extLst>
            </p:cNvPr>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94" name="Freeform 21">
              <a:extLst>
                <a:ext uri="{FF2B5EF4-FFF2-40B4-BE49-F238E27FC236}">
                  <a16:creationId xmlns:a16="http://schemas.microsoft.com/office/drawing/2014/main" id="{046260FB-FF8D-4FC7-BCB2-4E9C22CBDE70}"/>
                </a:ext>
              </a:extLst>
            </p:cNvPr>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95" name="Freeform 22">
              <a:extLst>
                <a:ext uri="{FF2B5EF4-FFF2-40B4-BE49-F238E27FC236}">
                  <a16:creationId xmlns:a16="http://schemas.microsoft.com/office/drawing/2014/main" id="{4B01A9DB-8ABF-44F7-9CA3-DFB04D7DC9C3}"/>
                </a:ext>
              </a:extLst>
            </p:cNvPr>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96" name="Freeform 23">
              <a:extLst>
                <a:ext uri="{FF2B5EF4-FFF2-40B4-BE49-F238E27FC236}">
                  <a16:creationId xmlns:a16="http://schemas.microsoft.com/office/drawing/2014/main" id="{8A01B638-F96C-40CF-B004-E8C37B468678}"/>
                </a:ext>
              </a:extLst>
            </p:cNvPr>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grpSp>
      <p:sp>
        <p:nvSpPr>
          <p:cNvPr id="40" name="Footer">
            <a:extLst>
              <a:ext uri="{FF2B5EF4-FFF2-40B4-BE49-F238E27FC236}">
                <a16:creationId xmlns:a16="http://schemas.microsoft.com/office/drawing/2014/main" id="{411635A3-60DB-BC40-8F1D-9692EA50CF6F}"/>
              </a:ext>
            </a:extLst>
          </p:cNvPr>
          <p:cNvSpPr txBox="1"/>
          <p:nvPr userDrawn="1"/>
        </p:nvSpPr>
        <p:spPr>
          <a:xfrm>
            <a:off x="9598024" y="6548295"/>
            <a:ext cx="2541080" cy="215444"/>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2022. All Rights Reserved.</a:t>
            </a:r>
          </a:p>
        </p:txBody>
      </p:sp>
      <p:sp>
        <p:nvSpPr>
          <p:cNvPr id="35" name="Subtitle 2">
            <a:extLst>
              <a:ext uri="{FF2B5EF4-FFF2-40B4-BE49-F238E27FC236}">
                <a16:creationId xmlns:a16="http://schemas.microsoft.com/office/drawing/2014/main" id="{4CBECA70-7A69-7C4D-A404-B084FAA5B2FD}"/>
              </a:ext>
            </a:extLst>
          </p:cNvPr>
          <p:cNvSpPr>
            <a:spLocks noGrp="1"/>
          </p:cNvSpPr>
          <p:nvPr>
            <p:ph type="subTitle" idx="1" hasCustomPrompt="1"/>
          </p:nvPr>
        </p:nvSpPr>
        <p:spPr>
          <a:xfrm>
            <a:off x="908465" y="3737490"/>
            <a:ext cx="5715233" cy="410369"/>
          </a:xfrm>
          <a:prstGeom prst="rect">
            <a:avLst/>
          </a:prstGeom>
          <a:effectLst/>
        </p:spPr>
        <p:txBody>
          <a:bodyPr/>
          <a:lstStyle>
            <a:lvl1pPr marL="0" marR="0" indent="0" algn="l" defTabSz="1219170" rtl="0" eaLnBrk="1" fontAlgn="auto" latinLnBrk="0" hangingPunct="1">
              <a:lnSpc>
                <a:spcPct val="100000"/>
              </a:lnSpc>
              <a:spcBef>
                <a:spcPts val="0"/>
              </a:spcBef>
              <a:spcAft>
                <a:spcPts val="0"/>
              </a:spcAft>
              <a:buClr>
                <a:schemeClr val="accent2"/>
              </a:buClr>
              <a:buSzTx/>
              <a:buFont typeface="Wingdings" charset="2"/>
              <a:buNone/>
              <a:tabLst/>
              <a:defRPr sz="2667" b="0" i="0" cap="none" baseline="0">
                <a:solidFill>
                  <a:schemeClr val="tx1"/>
                </a:solidFill>
                <a:latin typeface="Neue Haas Grotesk Text Pro" panose="020B0504020202020204" pitchFamily="34" charset="77"/>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Subtitle placeholder 20pt Regular</a:t>
            </a:r>
          </a:p>
        </p:txBody>
      </p:sp>
      <p:sp>
        <p:nvSpPr>
          <p:cNvPr id="42" name="Title 1">
            <a:extLst>
              <a:ext uri="{FF2B5EF4-FFF2-40B4-BE49-F238E27FC236}">
                <a16:creationId xmlns:a16="http://schemas.microsoft.com/office/drawing/2014/main" id="{9935A9F9-2BFD-FE4C-B0C7-B958D9E858E7}"/>
              </a:ext>
            </a:extLst>
          </p:cNvPr>
          <p:cNvSpPr>
            <a:spLocks noGrp="1"/>
          </p:cNvSpPr>
          <p:nvPr>
            <p:ph type="ctrTitle" hasCustomPrompt="1"/>
          </p:nvPr>
        </p:nvSpPr>
        <p:spPr>
          <a:xfrm>
            <a:off x="908465" y="967698"/>
            <a:ext cx="6864479" cy="2761725"/>
          </a:xfrm>
          <a:prstGeom prst="rect">
            <a:avLst/>
          </a:prstGeom>
          <a:effectLst/>
        </p:spPr>
        <p:txBody>
          <a:bodyPr lIns="0" rIns="0" anchor="b" anchorCtr="0">
            <a:noAutofit/>
          </a:bodyPr>
          <a:lstStyle>
            <a:lvl1pPr>
              <a:lnSpc>
                <a:spcPct val="90000"/>
              </a:lnSpc>
              <a:defRPr sz="5333" b="1" i="0" cap="none" baseline="0">
                <a:solidFill>
                  <a:schemeClr val="bg1"/>
                </a:solidFill>
                <a:latin typeface="Neue Haas Grotesk Text Pro" panose="020B0504020202020204" pitchFamily="34" charset="77"/>
              </a:defRPr>
            </a:lvl1pPr>
          </a:lstStyle>
          <a:p>
            <a:r>
              <a:rPr lang="en-US"/>
              <a:t>Section Title Slide Placeholder </a:t>
            </a:r>
          </a:p>
        </p:txBody>
      </p:sp>
      <p:sp>
        <p:nvSpPr>
          <p:cNvPr id="43" name="Text Placeholder 6">
            <a:extLst>
              <a:ext uri="{FF2B5EF4-FFF2-40B4-BE49-F238E27FC236}">
                <a16:creationId xmlns:a16="http://schemas.microsoft.com/office/drawing/2014/main" id="{2B33A0D8-E631-9F46-B069-10A09D0668C6}"/>
              </a:ext>
            </a:extLst>
          </p:cNvPr>
          <p:cNvSpPr>
            <a:spLocks noGrp="1"/>
          </p:cNvSpPr>
          <p:nvPr>
            <p:ph type="body" sz="quarter" idx="11" hasCustomPrompt="1"/>
          </p:nvPr>
        </p:nvSpPr>
        <p:spPr>
          <a:xfrm>
            <a:off x="908465" y="5207079"/>
            <a:ext cx="4725881" cy="287259"/>
          </a:xfrm>
        </p:spPr>
        <p:txBody>
          <a:bodyPr anchor="t"/>
          <a:lstStyle>
            <a:lvl1pPr marL="0" indent="0">
              <a:spcBef>
                <a:spcPts val="0"/>
              </a:spcBef>
              <a:spcAft>
                <a:spcPts val="400"/>
              </a:spcAft>
              <a:buNone/>
              <a:defRPr sz="1867" b="1" baseline="0">
                <a:solidFill>
                  <a:schemeClr val="tx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Optional Subtitle here 14pt Bold</a:t>
            </a:r>
          </a:p>
        </p:txBody>
      </p:sp>
      <p:sp>
        <p:nvSpPr>
          <p:cNvPr id="44" name="Text Placeholder 8">
            <a:extLst>
              <a:ext uri="{FF2B5EF4-FFF2-40B4-BE49-F238E27FC236}">
                <a16:creationId xmlns:a16="http://schemas.microsoft.com/office/drawing/2014/main" id="{79E4877C-4D42-FE4D-9710-DC8027F1FF64}"/>
              </a:ext>
            </a:extLst>
          </p:cNvPr>
          <p:cNvSpPr>
            <a:spLocks noGrp="1"/>
          </p:cNvSpPr>
          <p:nvPr>
            <p:ph type="body" sz="quarter" idx="12" hasCustomPrompt="1"/>
          </p:nvPr>
        </p:nvSpPr>
        <p:spPr>
          <a:xfrm>
            <a:off x="908465" y="5512868"/>
            <a:ext cx="4725881" cy="246221"/>
          </a:xfrm>
        </p:spPr>
        <p:txBody>
          <a:bodyPr anchor="t"/>
          <a:lstStyle>
            <a:lvl1pPr marL="0" indent="0">
              <a:spcBef>
                <a:spcPts val="0"/>
              </a:spcBef>
              <a:spcAft>
                <a:spcPts val="400"/>
              </a:spcAft>
              <a:buNone/>
              <a:defRPr sz="1600">
                <a:solidFill>
                  <a:schemeClr val="tx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Optional text here 12pt Regular</a:t>
            </a:r>
          </a:p>
        </p:txBody>
      </p:sp>
      <p:pic>
        <p:nvPicPr>
          <p:cNvPr id="37" name="Hitachi logo red">
            <a:extLst>
              <a:ext uri="{FF2B5EF4-FFF2-40B4-BE49-F238E27FC236}">
                <a16:creationId xmlns:a16="http://schemas.microsoft.com/office/drawing/2014/main" id="{701A357B-4997-A748-B103-F1B95F745E7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024533" y="0"/>
            <a:ext cx="2167467" cy="1083733"/>
          </a:xfrm>
          <a:prstGeom prst="rect">
            <a:avLst/>
          </a:prstGeom>
        </p:spPr>
      </p:pic>
    </p:spTree>
    <p:extLst>
      <p:ext uri="{BB962C8B-B14F-4D97-AF65-F5344CB8AC3E}">
        <p14:creationId xmlns:p14="http://schemas.microsoft.com/office/powerpoint/2010/main" val="4102140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37" name="Image Shade">
            <a:extLst>
              <a:ext uri="{FF2B5EF4-FFF2-40B4-BE49-F238E27FC236}">
                <a16:creationId xmlns:a16="http://schemas.microsoft.com/office/drawing/2014/main" id="{1EDF1E12-23BF-BB42-BF11-6A1FF254B2D9}"/>
              </a:ext>
            </a:extLst>
          </p:cNvPr>
          <p:cNvSpPr/>
          <p:nvPr userDrawn="1"/>
        </p:nvSpPr>
        <p:spPr>
          <a:xfrm>
            <a:off x="-2" y="0"/>
            <a:ext cx="8029897" cy="6858000"/>
          </a:xfrm>
          <a:prstGeom prst="rect">
            <a:avLst/>
          </a:prstGeom>
          <a:gradFill flip="none" rotWithShape="1">
            <a:gsLst>
              <a:gs pos="3400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latin typeface="+mj-lt"/>
            </a:endParaRPr>
          </a:p>
        </p:txBody>
      </p:sp>
      <p:pic>
        <p:nvPicPr>
          <p:cNvPr id="3" name="Picture 2" descr="A picture containing text&#10;&#10;Description automatically generated">
            <a:extLst>
              <a:ext uri="{FF2B5EF4-FFF2-40B4-BE49-F238E27FC236}">
                <a16:creationId xmlns:a16="http://schemas.microsoft.com/office/drawing/2014/main" id="{29CCA336-0624-F243-81D7-3DB18D18EFA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r="-1"/>
          <a:stretch/>
        </p:blipFill>
        <p:spPr>
          <a:xfrm>
            <a:off x="7938733" y="0"/>
            <a:ext cx="4253268" cy="6858000"/>
          </a:xfrm>
          <a:prstGeom prst="rect">
            <a:avLst/>
          </a:prstGeom>
        </p:spPr>
      </p:pic>
      <p:sp>
        <p:nvSpPr>
          <p:cNvPr id="47" name="TextBox 46">
            <a:extLst>
              <a:ext uri="{FF2B5EF4-FFF2-40B4-BE49-F238E27FC236}">
                <a16:creationId xmlns:a16="http://schemas.microsoft.com/office/drawing/2014/main" id="{1F6F85EA-1CAA-F34C-8631-AB308554EFA3}"/>
              </a:ext>
            </a:extLst>
          </p:cNvPr>
          <p:cNvSpPr txBox="1"/>
          <p:nvPr userDrawn="1"/>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prstClr val="white">
                    <a:alpha val="50000"/>
                  </a:prstClr>
                </a:solidFill>
                <a:latin typeface="Neue Haas Grotesk Text Pro" panose="020B0504020202020204" pitchFamily="34" charset="77"/>
              </a:rPr>
              <a:pPr/>
              <a:t>‹#›</a:t>
            </a:fld>
            <a:endParaRPr lang="en-US" sz="1067" b="0" i="0">
              <a:solidFill>
                <a:prstClr val="white">
                  <a:alpha val="50000"/>
                </a:prstClr>
              </a:solidFill>
              <a:latin typeface="Neue Haas Grotesk Text Pro" panose="020B0504020202020204" pitchFamily="34" charset="77"/>
            </a:endParaRPr>
          </a:p>
        </p:txBody>
      </p:sp>
      <p:sp>
        <p:nvSpPr>
          <p:cNvPr id="43" name="Rectangle 42">
            <a:extLst>
              <a:ext uri="{FF2B5EF4-FFF2-40B4-BE49-F238E27FC236}">
                <a16:creationId xmlns:a16="http://schemas.microsoft.com/office/drawing/2014/main" id="{7DA7DCDF-9687-BF49-B8F6-8C31F682BE1E}"/>
              </a:ext>
            </a:extLst>
          </p:cNvPr>
          <p:cNvSpPr/>
          <p:nvPr userDrawn="1"/>
        </p:nvSpPr>
        <p:spPr>
          <a:xfrm>
            <a:off x="7938733" y="0"/>
            <a:ext cx="4253268" cy="6858000"/>
          </a:xfrm>
          <a:prstGeom prst="rect">
            <a:avLst/>
          </a:prstGeom>
          <a:gradFill flip="none" rotWithShape="1">
            <a:gsLst>
              <a:gs pos="66000">
                <a:schemeClr val="tx2">
                  <a:alpha val="0"/>
                </a:schemeClr>
              </a:gs>
              <a:gs pos="86000">
                <a:schemeClr val="tx2">
                  <a:alpha val="69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0" i="0">
              <a:latin typeface="Neue Haas Grotesk Text Pro" panose="020B0504020202020204" pitchFamily="34" charset="77"/>
            </a:endParaRPr>
          </a:p>
        </p:txBody>
      </p:sp>
      <p:grpSp>
        <p:nvGrpSpPr>
          <p:cNvPr id="44" name="Hitachi CS Logo">
            <a:extLst>
              <a:ext uri="{FF2B5EF4-FFF2-40B4-BE49-F238E27FC236}">
                <a16:creationId xmlns:a16="http://schemas.microsoft.com/office/drawing/2014/main" id="{18D8EC0B-9E5B-7848-ABF4-FCF786D0FBBA}"/>
              </a:ext>
            </a:extLst>
          </p:cNvPr>
          <p:cNvGrpSpPr/>
          <p:nvPr userDrawn="1"/>
        </p:nvGrpSpPr>
        <p:grpSpPr>
          <a:xfrm>
            <a:off x="10246555" y="301096"/>
            <a:ext cx="1663868" cy="475553"/>
            <a:chOff x="2751138" y="3262313"/>
            <a:chExt cx="4665662" cy="1333500"/>
          </a:xfrm>
          <a:solidFill>
            <a:schemeClr val="bg1"/>
          </a:solidFill>
        </p:grpSpPr>
        <p:sp>
          <p:nvSpPr>
            <p:cNvPr id="45" name="Freeform 1">
              <a:extLst>
                <a:ext uri="{FF2B5EF4-FFF2-40B4-BE49-F238E27FC236}">
                  <a16:creationId xmlns:a16="http://schemas.microsoft.com/office/drawing/2014/main" id="{CD5B8358-6996-F247-AD74-8ADD0F156E7F}"/>
                </a:ext>
              </a:extLst>
            </p:cNvPr>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46" name="Freeform 2">
              <a:extLst>
                <a:ext uri="{FF2B5EF4-FFF2-40B4-BE49-F238E27FC236}">
                  <a16:creationId xmlns:a16="http://schemas.microsoft.com/office/drawing/2014/main" id="{61E1DF9D-38DF-8B47-99C5-994408C0BE30}"/>
                </a:ext>
              </a:extLst>
            </p:cNvPr>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48" name="Freeform 3">
              <a:extLst>
                <a:ext uri="{FF2B5EF4-FFF2-40B4-BE49-F238E27FC236}">
                  <a16:creationId xmlns:a16="http://schemas.microsoft.com/office/drawing/2014/main" id="{E5AF21FF-4CD6-4A42-A1BA-C0D12C7598F0}"/>
                </a:ext>
              </a:extLst>
            </p:cNvPr>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49" name="Freeform 4">
              <a:extLst>
                <a:ext uri="{FF2B5EF4-FFF2-40B4-BE49-F238E27FC236}">
                  <a16:creationId xmlns:a16="http://schemas.microsoft.com/office/drawing/2014/main" id="{BE0978A0-9705-5C41-ABD3-22224DEB6774}"/>
                </a:ext>
              </a:extLst>
            </p:cNvPr>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0" name="Freeform 5">
              <a:extLst>
                <a:ext uri="{FF2B5EF4-FFF2-40B4-BE49-F238E27FC236}">
                  <a16:creationId xmlns:a16="http://schemas.microsoft.com/office/drawing/2014/main" id="{91C1523C-9E31-C24C-878C-212A6E9E35BB}"/>
                </a:ext>
              </a:extLst>
            </p:cNvPr>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1" name="Freeform 6">
              <a:extLst>
                <a:ext uri="{FF2B5EF4-FFF2-40B4-BE49-F238E27FC236}">
                  <a16:creationId xmlns:a16="http://schemas.microsoft.com/office/drawing/2014/main" id="{30ED9753-1F08-954B-B024-18C0E83AE7AF}"/>
                </a:ext>
              </a:extLst>
            </p:cNvPr>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2" name="Freeform 7">
              <a:extLst>
                <a:ext uri="{FF2B5EF4-FFF2-40B4-BE49-F238E27FC236}">
                  <a16:creationId xmlns:a16="http://schemas.microsoft.com/office/drawing/2014/main" id="{F90C692D-6727-254E-9A6D-86638CBD76D1}"/>
                </a:ext>
              </a:extLst>
            </p:cNvPr>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3" name="Freeform 8">
              <a:extLst>
                <a:ext uri="{FF2B5EF4-FFF2-40B4-BE49-F238E27FC236}">
                  <a16:creationId xmlns:a16="http://schemas.microsoft.com/office/drawing/2014/main" id="{28A0CD15-B12D-F746-B7D3-CEF65E9752E6}"/>
                </a:ext>
              </a:extLst>
            </p:cNvPr>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4" name="Freeform 9">
              <a:extLst>
                <a:ext uri="{FF2B5EF4-FFF2-40B4-BE49-F238E27FC236}">
                  <a16:creationId xmlns:a16="http://schemas.microsoft.com/office/drawing/2014/main" id="{3C4C823A-C569-3D49-8AB6-D1C790F4B047}"/>
                </a:ext>
              </a:extLst>
            </p:cNvPr>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5" name="Freeform 10">
              <a:extLst>
                <a:ext uri="{FF2B5EF4-FFF2-40B4-BE49-F238E27FC236}">
                  <a16:creationId xmlns:a16="http://schemas.microsoft.com/office/drawing/2014/main" id="{7A88AD6E-0D1C-8045-9383-D68651C230AA}"/>
                </a:ext>
              </a:extLst>
            </p:cNvPr>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9" name="Freeform 11">
              <a:extLst>
                <a:ext uri="{FF2B5EF4-FFF2-40B4-BE49-F238E27FC236}">
                  <a16:creationId xmlns:a16="http://schemas.microsoft.com/office/drawing/2014/main" id="{BFD8CD28-A136-244E-89B6-BF1895D288B1}"/>
                </a:ext>
              </a:extLst>
            </p:cNvPr>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0" name="Freeform 12">
              <a:extLst>
                <a:ext uri="{FF2B5EF4-FFF2-40B4-BE49-F238E27FC236}">
                  <a16:creationId xmlns:a16="http://schemas.microsoft.com/office/drawing/2014/main" id="{7C6E03C0-4283-5841-8374-9E15E8F81BE1}"/>
                </a:ext>
              </a:extLst>
            </p:cNvPr>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1" name="Freeform 13">
              <a:extLst>
                <a:ext uri="{FF2B5EF4-FFF2-40B4-BE49-F238E27FC236}">
                  <a16:creationId xmlns:a16="http://schemas.microsoft.com/office/drawing/2014/main" id="{9D7D7B8E-9BCD-5445-9E6E-6E4CA83E703F}"/>
                </a:ext>
              </a:extLst>
            </p:cNvPr>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2" name="Freeform 14">
              <a:extLst>
                <a:ext uri="{FF2B5EF4-FFF2-40B4-BE49-F238E27FC236}">
                  <a16:creationId xmlns:a16="http://schemas.microsoft.com/office/drawing/2014/main" id="{B84F8FFA-E107-F64B-B187-024F73A6FB7B}"/>
                </a:ext>
              </a:extLst>
            </p:cNvPr>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3" name="Freeform 15">
              <a:extLst>
                <a:ext uri="{FF2B5EF4-FFF2-40B4-BE49-F238E27FC236}">
                  <a16:creationId xmlns:a16="http://schemas.microsoft.com/office/drawing/2014/main" id="{3DD41080-CFCD-A046-AE64-026CBFEA5CD6}"/>
                </a:ext>
              </a:extLst>
            </p:cNvPr>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4" name="Freeform 16">
              <a:extLst>
                <a:ext uri="{FF2B5EF4-FFF2-40B4-BE49-F238E27FC236}">
                  <a16:creationId xmlns:a16="http://schemas.microsoft.com/office/drawing/2014/main" id="{F4470C6E-810E-C741-967D-4B6D7064516E}"/>
                </a:ext>
              </a:extLst>
            </p:cNvPr>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5" name="Freeform 17">
              <a:extLst>
                <a:ext uri="{FF2B5EF4-FFF2-40B4-BE49-F238E27FC236}">
                  <a16:creationId xmlns:a16="http://schemas.microsoft.com/office/drawing/2014/main" id="{D416A3C3-1E38-FA47-87B2-70C8FF6BFF38}"/>
                </a:ext>
              </a:extLst>
            </p:cNvPr>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6" name="Freeform 18">
              <a:extLst>
                <a:ext uri="{FF2B5EF4-FFF2-40B4-BE49-F238E27FC236}">
                  <a16:creationId xmlns:a16="http://schemas.microsoft.com/office/drawing/2014/main" id="{84952C1A-A014-DC44-AF90-36FCF16407EE}"/>
                </a:ext>
              </a:extLst>
            </p:cNvPr>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7" name="Freeform 19">
              <a:extLst>
                <a:ext uri="{FF2B5EF4-FFF2-40B4-BE49-F238E27FC236}">
                  <a16:creationId xmlns:a16="http://schemas.microsoft.com/office/drawing/2014/main" id="{4194B402-C0BE-994E-B81B-57C0493BCCD1}"/>
                </a:ext>
              </a:extLst>
            </p:cNvPr>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91" name="Freeform 20">
              <a:extLst>
                <a:ext uri="{FF2B5EF4-FFF2-40B4-BE49-F238E27FC236}">
                  <a16:creationId xmlns:a16="http://schemas.microsoft.com/office/drawing/2014/main" id="{5F17F53B-D102-7F48-8541-DF950839A66F}"/>
                </a:ext>
              </a:extLst>
            </p:cNvPr>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92" name="Freeform 21">
              <a:extLst>
                <a:ext uri="{FF2B5EF4-FFF2-40B4-BE49-F238E27FC236}">
                  <a16:creationId xmlns:a16="http://schemas.microsoft.com/office/drawing/2014/main" id="{84C29501-5A6D-414B-86AE-053815E847FB}"/>
                </a:ext>
              </a:extLst>
            </p:cNvPr>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93" name="Freeform 22">
              <a:extLst>
                <a:ext uri="{FF2B5EF4-FFF2-40B4-BE49-F238E27FC236}">
                  <a16:creationId xmlns:a16="http://schemas.microsoft.com/office/drawing/2014/main" id="{22EF7952-EBD2-1B44-8568-75F1851BC201}"/>
                </a:ext>
              </a:extLst>
            </p:cNvPr>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98" name="Freeform 23">
              <a:extLst>
                <a:ext uri="{FF2B5EF4-FFF2-40B4-BE49-F238E27FC236}">
                  <a16:creationId xmlns:a16="http://schemas.microsoft.com/office/drawing/2014/main" id="{F806D912-F48C-0548-B2DC-443E6576D3AE}"/>
                </a:ext>
              </a:extLst>
            </p:cNvPr>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grpSp>
      <p:sp>
        <p:nvSpPr>
          <p:cNvPr id="99" name="Footer">
            <a:extLst>
              <a:ext uri="{FF2B5EF4-FFF2-40B4-BE49-F238E27FC236}">
                <a16:creationId xmlns:a16="http://schemas.microsoft.com/office/drawing/2014/main" id="{8AF9C8D6-2120-2645-B767-C612C461170A}"/>
              </a:ext>
            </a:extLst>
          </p:cNvPr>
          <p:cNvSpPr txBox="1"/>
          <p:nvPr userDrawn="1"/>
        </p:nvSpPr>
        <p:spPr>
          <a:xfrm>
            <a:off x="9598024" y="6548295"/>
            <a:ext cx="2541080" cy="215444"/>
          </a:xfrm>
          <a:prstGeom prst="rect">
            <a:avLst/>
          </a:prstGeom>
          <a:noFill/>
          <a:effectLst/>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2022. All Rights Reserved.</a:t>
            </a:r>
          </a:p>
        </p:txBody>
      </p:sp>
      <p:sp>
        <p:nvSpPr>
          <p:cNvPr id="39" name="Subtitle 2">
            <a:extLst>
              <a:ext uri="{FF2B5EF4-FFF2-40B4-BE49-F238E27FC236}">
                <a16:creationId xmlns:a16="http://schemas.microsoft.com/office/drawing/2014/main" id="{DD5AC0CD-9120-154E-86E3-63A823AF1148}"/>
              </a:ext>
            </a:extLst>
          </p:cNvPr>
          <p:cNvSpPr>
            <a:spLocks noGrp="1"/>
          </p:cNvSpPr>
          <p:nvPr>
            <p:ph type="subTitle" idx="1" hasCustomPrompt="1"/>
          </p:nvPr>
        </p:nvSpPr>
        <p:spPr>
          <a:xfrm>
            <a:off x="908465" y="3737490"/>
            <a:ext cx="5715233" cy="410369"/>
          </a:xfrm>
          <a:prstGeom prst="rect">
            <a:avLst/>
          </a:prstGeom>
          <a:effectLst/>
        </p:spPr>
        <p:txBody>
          <a:bodyPr/>
          <a:lstStyle>
            <a:lvl1pPr marL="0" marR="0" indent="0" algn="l" defTabSz="1219170" rtl="0" eaLnBrk="1" fontAlgn="auto" latinLnBrk="0" hangingPunct="1">
              <a:lnSpc>
                <a:spcPct val="100000"/>
              </a:lnSpc>
              <a:spcBef>
                <a:spcPts val="0"/>
              </a:spcBef>
              <a:spcAft>
                <a:spcPts val="0"/>
              </a:spcAft>
              <a:buClr>
                <a:schemeClr val="accent2"/>
              </a:buClr>
              <a:buSzTx/>
              <a:buFont typeface="Wingdings" charset="2"/>
              <a:buNone/>
              <a:tabLst/>
              <a:defRPr sz="2667" b="0" i="0" cap="none" baseline="0">
                <a:solidFill>
                  <a:schemeClr val="bg1"/>
                </a:solidFill>
                <a:latin typeface="Neue Haas Grotesk Text Pro" panose="020B0504020202020204" pitchFamily="34" charset="77"/>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Subtitle placeholder 20pt Regular</a:t>
            </a:r>
          </a:p>
        </p:txBody>
      </p:sp>
      <p:sp>
        <p:nvSpPr>
          <p:cNvPr id="40" name="Title 1">
            <a:extLst>
              <a:ext uri="{FF2B5EF4-FFF2-40B4-BE49-F238E27FC236}">
                <a16:creationId xmlns:a16="http://schemas.microsoft.com/office/drawing/2014/main" id="{1788EC30-50B7-204C-A4C4-CCB2171C6575}"/>
              </a:ext>
            </a:extLst>
          </p:cNvPr>
          <p:cNvSpPr>
            <a:spLocks noGrp="1"/>
          </p:cNvSpPr>
          <p:nvPr>
            <p:ph type="ctrTitle" hasCustomPrompt="1"/>
          </p:nvPr>
        </p:nvSpPr>
        <p:spPr>
          <a:xfrm>
            <a:off x="908465" y="967698"/>
            <a:ext cx="6864479" cy="2761725"/>
          </a:xfrm>
          <a:prstGeom prst="rect">
            <a:avLst/>
          </a:prstGeom>
          <a:effectLst/>
        </p:spPr>
        <p:txBody>
          <a:bodyPr lIns="0" rIns="0" anchor="b" anchorCtr="0">
            <a:noAutofit/>
          </a:bodyPr>
          <a:lstStyle>
            <a:lvl1pPr>
              <a:lnSpc>
                <a:spcPct val="90000"/>
              </a:lnSpc>
              <a:defRPr sz="5333" b="1" i="0" cap="none" baseline="0">
                <a:solidFill>
                  <a:schemeClr val="bg1"/>
                </a:solidFill>
                <a:latin typeface="Neue Haas Grotesk Text Pro" panose="020B0504020202020204" pitchFamily="34" charset="77"/>
              </a:defRPr>
            </a:lvl1pPr>
          </a:lstStyle>
          <a:p>
            <a:r>
              <a:rPr lang="en-US"/>
              <a:t>Section Title Slide Placeholder </a:t>
            </a:r>
          </a:p>
        </p:txBody>
      </p:sp>
      <p:sp>
        <p:nvSpPr>
          <p:cNvPr id="68" name="Text Placeholder 6">
            <a:extLst>
              <a:ext uri="{FF2B5EF4-FFF2-40B4-BE49-F238E27FC236}">
                <a16:creationId xmlns:a16="http://schemas.microsoft.com/office/drawing/2014/main" id="{7999BED2-2934-654F-A065-29102DB83C20}"/>
              </a:ext>
            </a:extLst>
          </p:cNvPr>
          <p:cNvSpPr>
            <a:spLocks noGrp="1"/>
          </p:cNvSpPr>
          <p:nvPr>
            <p:ph type="body" sz="quarter" idx="11" hasCustomPrompt="1"/>
          </p:nvPr>
        </p:nvSpPr>
        <p:spPr>
          <a:xfrm>
            <a:off x="908465" y="5207079"/>
            <a:ext cx="4725881" cy="287259"/>
          </a:xfrm>
        </p:spPr>
        <p:txBody>
          <a:bodyPr anchor="t"/>
          <a:lstStyle>
            <a:lvl1pPr marL="0" indent="0">
              <a:spcBef>
                <a:spcPts val="0"/>
              </a:spcBef>
              <a:spcAft>
                <a:spcPts val="400"/>
              </a:spcAft>
              <a:buNone/>
              <a:defRPr sz="1867" b="1" baseline="0">
                <a:solidFill>
                  <a:schemeClr val="bg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Optional Subtitle here 14pt Bold</a:t>
            </a:r>
          </a:p>
        </p:txBody>
      </p:sp>
      <p:sp>
        <p:nvSpPr>
          <p:cNvPr id="69" name="Text Placeholder 8">
            <a:extLst>
              <a:ext uri="{FF2B5EF4-FFF2-40B4-BE49-F238E27FC236}">
                <a16:creationId xmlns:a16="http://schemas.microsoft.com/office/drawing/2014/main" id="{57276581-82C3-3E44-98BA-95449B787A9A}"/>
              </a:ext>
            </a:extLst>
          </p:cNvPr>
          <p:cNvSpPr>
            <a:spLocks noGrp="1"/>
          </p:cNvSpPr>
          <p:nvPr>
            <p:ph type="body" sz="quarter" idx="12" hasCustomPrompt="1"/>
          </p:nvPr>
        </p:nvSpPr>
        <p:spPr>
          <a:xfrm>
            <a:off x="908465" y="5512868"/>
            <a:ext cx="4725881" cy="246221"/>
          </a:xfrm>
        </p:spPr>
        <p:txBody>
          <a:bodyPr anchor="t"/>
          <a:lstStyle>
            <a:lvl1pPr marL="0" indent="0">
              <a:spcBef>
                <a:spcPts val="0"/>
              </a:spcBef>
              <a:spcAft>
                <a:spcPts val="400"/>
              </a:spcAft>
              <a:buNone/>
              <a:defRPr sz="1600">
                <a:solidFill>
                  <a:schemeClr val="bg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Optional text here 12pt Regular</a:t>
            </a:r>
          </a:p>
        </p:txBody>
      </p:sp>
      <p:pic>
        <p:nvPicPr>
          <p:cNvPr id="36" name="Hitachi logo red">
            <a:extLst>
              <a:ext uri="{FF2B5EF4-FFF2-40B4-BE49-F238E27FC236}">
                <a16:creationId xmlns:a16="http://schemas.microsoft.com/office/drawing/2014/main" id="{DDBC843C-4A81-6D48-A5F3-9C40AC5E03AF}"/>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024533" y="0"/>
            <a:ext cx="2167467" cy="1083733"/>
          </a:xfrm>
          <a:prstGeom prst="rect">
            <a:avLst/>
          </a:prstGeom>
        </p:spPr>
      </p:pic>
    </p:spTree>
    <p:extLst>
      <p:ext uri="{BB962C8B-B14F-4D97-AF65-F5344CB8AC3E}">
        <p14:creationId xmlns:p14="http://schemas.microsoft.com/office/powerpoint/2010/main" val="3049304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5BDD7147-836C-B243-973C-2C79F9E02B72}"/>
              </a:ext>
            </a:extLst>
          </p:cNvPr>
          <p:cNvSpPr/>
          <p:nvPr userDrawn="1"/>
        </p:nvSpPr>
        <p:spPr>
          <a:xfrm>
            <a:off x="0" y="0"/>
            <a:ext cx="12204192" cy="6876288"/>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0" i="0">
              <a:latin typeface="Neue Haas Grotesk Text Pro" panose="020B0504020202020204" pitchFamily="34" charset="77"/>
            </a:endParaRPr>
          </a:p>
        </p:txBody>
      </p:sp>
      <p:sp>
        <p:nvSpPr>
          <p:cNvPr id="39" name="TextBox 38"/>
          <p:cNvSpPr txBox="1"/>
          <p:nvPr/>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schemeClr val="bg1">
                    <a:lumMod val="50000"/>
                  </a:schemeClr>
                </a:solidFill>
                <a:latin typeface="Neue Haas Grotesk Text Pro" panose="020B0504020202020204" pitchFamily="34" charset="77"/>
              </a:rPr>
              <a:pPr/>
              <a:t>‹#›</a:t>
            </a:fld>
            <a:endParaRPr lang="en-US" sz="1067" b="0" i="0">
              <a:solidFill>
                <a:schemeClr val="bg1">
                  <a:lumMod val="50000"/>
                </a:schemeClr>
              </a:solidFill>
              <a:latin typeface="Neue Haas Grotesk Text Pro" panose="020B0504020202020204" pitchFamily="34" charset="77"/>
            </a:endParaRPr>
          </a:p>
        </p:txBody>
      </p:sp>
      <p:sp>
        <p:nvSpPr>
          <p:cNvPr id="47" name="TextBox 46">
            <a:extLst>
              <a:ext uri="{FF2B5EF4-FFF2-40B4-BE49-F238E27FC236}">
                <a16:creationId xmlns:a16="http://schemas.microsoft.com/office/drawing/2014/main" id="{1F6F85EA-1CAA-F34C-8631-AB308554EFA3}"/>
              </a:ext>
            </a:extLst>
          </p:cNvPr>
          <p:cNvSpPr txBox="1"/>
          <p:nvPr userDrawn="1"/>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schemeClr val="bg1">
                    <a:lumMod val="50000"/>
                  </a:schemeClr>
                </a:solidFill>
                <a:latin typeface="Neue Haas Grotesk Text Pro" panose="020B0504020202020204" pitchFamily="34" charset="77"/>
              </a:rPr>
              <a:pPr/>
              <a:t>‹#›</a:t>
            </a:fld>
            <a:endParaRPr lang="en-US" sz="1067" b="0" i="0">
              <a:solidFill>
                <a:schemeClr val="bg1">
                  <a:lumMod val="50000"/>
                </a:schemeClr>
              </a:solidFill>
              <a:latin typeface="Neue Haas Grotesk Text Pro" panose="020B0504020202020204" pitchFamily="34" charset="77"/>
            </a:endParaRPr>
          </a:p>
        </p:txBody>
      </p:sp>
      <p:pic>
        <p:nvPicPr>
          <p:cNvPr id="40" name="Picture 39">
            <a:extLst>
              <a:ext uri="{FF2B5EF4-FFF2-40B4-BE49-F238E27FC236}">
                <a16:creationId xmlns:a16="http://schemas.microsoft.com/office/drawing/2014/main" id="{92FCC86C-B122-7843-AD39-7DA6779D611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923856" y="0"/>
            <a:ext cx="4268144" cy="6876288"/>
          </a:xfrm>
          <a:prstGeom prst="rect">
            <a:avLst/>
          </a:prstGeom>
        </p:spPr>
      </p:pic>
      <p:sp>
        <p:nvSpPr>
          <p:cNvPr id="42" name="Rectangle 41">
            <a:extLst>
              <a:ext uri="{FF2B5EF4-FFF2-40B4-BE49-F238E27FC236}">
                <a16:creationId xmlns:a16="http://schemas.microsoft.com/office/drawing/2014/main" id="{7595F4BA-1947-4B39-A271-3153E3CE1329}"/>
              </a:ext>
            </a:extLst>
          </p:cNvPr>
          <p:cNvSpPr/>
          <p:nvPr userDrawn="1"/>
        </p:nvSpPr>
        <p:spPr>
          <a:xfrm>
            <a:off x="7933508" y="1"/>
            <a:ext cx="4272969" cy="3870960"/>
          </a:xfrm>
          <a:prstGeom prst="rect">
            <a:avLst/>
          </a:prstGeom>
          <a:gradFill flip="none" rotWithShape="1">
            <a:gsLst>
              <a:gs pos="54000">
                <a:schemeClr val="tx2">
                  <a:alpha val="0"/>
                </a:schemeClr>
              </a:gs>
              <a:gs pos="79000">
                <a:schemeClr val="tx2">
                  <a:alpha val="2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0" i="0">
              <a:latin typeface="Neue Haas Grotesk Text Pro" panose="020B0504020202020204" pitchFamily="34" charset="77"/>
            </a:endParaRPr>
          </a:p>
        </p:txBody>
      </p:sp>
      <p:grpSp>
        <p:nvGrpSpPr>
          <p:cNvPr id="43" name="Group 42">
            <a:extLst>
              <a:ext uri="{FF2B5EF4-FFF2-40B4-BE49-F238E27FC236}">
                <a16:creationId xmlns:a16="http://schemas.microsoft.com/office/drawing/2014/main" id="{B988D2B2-5C5E-43B0-9871-306038172417}"/>
              </a:ext>
            </a:extLst>
          </p:cNvPr>
          <p:cNvGrpSpPr/>
          <p:nvPr userDrawn="1"/>
        </p:nvGrpSpPr>
        <p:grpSpPr>
          <a:xfrm>
            <a:off x="10246555" y="301096"/>
            <a:ext cx="1663868" cy="475553"/>
            <a:chOff x="2751138" y="3262313"/>
            <a:chExt cx="4665662" cy="1333500"/>
          </a:xfrm>
          <a:solidFill>
            <a:schemeClr val="bg1"/>
          </a:solidFill>
        </p:grpSpPr>
        <p:sp>
          <p:nvSpPr>
            <p:cNvPr id="44" name="Freeform 1">
              <a:extLst>
                <a:ext uri="{FF2B5EF4-FFF2-40B4-BE49-F238E27FC236}">
                  <a16:creationId xmlns:a16="http://schemas.microsoft.com/office/drawing/2014/main" id="{FB37AA43-1DAD-4268-8BCA-08FFA6611608}"/>
                </a:ext>
              </a:extLst>
            </p:cNvPr>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45" name="Freeform 2">
              <a:extLst>
                <a:ext uri="{FF2B5EF4-FFF2-40B4-BE49-F238E27FC236}">
                  <a16:creationId xmlns:a16="http://schemas.microsoft.com/office/drawing/2014/main" id="{607D4DC0-209B-4220-9753-735924769F38}"/>
                </a:ext>
              </a:extLst>
            </p:cNvPr>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46" name="Freeform 3">
              <a:extLst>
                <a:ext uri="{FF2B5EF4-FFF2-40B4-BE49-F238E27FC236}">
                  <a16:creationId xmlns:a16="http://schemas.microsoft.com/office/drawing/2014/main" id="{0BD8E211-927D-4CFE-8642-3332A96BB639}"/>
                </a:ext>
              </a:extLst>
            </p:cNvPr>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48" name="Freeform 4">
              <a:extLst>
                <a:ext uri="{FF2B5EF4-FFF2-40B4-BE49-F238E27FC236}">
                  <a16:creationId xmlns:a16="http://schemas.microsoft.com/office/drawing/2014/main" id="{ADEF2E2C-637D-41F6-891B-0C44DC6F797B}"/>
                </a:ext>
              </a:extLst>
            </p:cNvPr>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49" name="Freeform 5">
              <a:extLst>
                <a:ext uri="{FF2B5EF4-FFF2-40B4-BE49-F238E27FC236}">
                  <a16:creationId xmlns:a16="http://schemas.microsoft.com/office/drawing/2014/main" id="{3BC42124-B995-4B22-B10C-2C8B5C6F92E8}"/>
                </a:ext>
              </a:extLst>
            </p:cNvPr>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0" name="Freeform 6">
              <a:extLst>
                <a:ext uri="{FF2B5EF4-FFF2-40B4-BE49-F238E27FC236}">
                  <a16:creationId xmlns:a16="http://schemas.microsoft.com/office/drawing/2014/main" id="{A52C3E74-516C-498F-B30B-1B16390D228A}"/>
                </a:ext>
              </a:extLst>
            </p:cNvPr>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1" name="Freeform 7">
              <a:extLst>
                <a:ext uri="{FF2B5EF4-FFF2-40B4-BE49-F238E27FC236}">
                  <a16:creationId xmlns:a16="http://schemas.microsoft.com/office/drawing/2014/main" id="{E9193BAD-5632-4A92-B3D6-88F53F478F06}"/>
                </a:ext>
              </a:extLst>
            </p:cNvPr>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2" name="Freeform 8">
              <a:extLst>
                <a:ext uri="{FF2B5EF4-FFF2-40B4-BE49-F238E27FC236}">
                  <a16:creationId xmlns:a16="http://schemas.microsoft.com/office/drawing/2014/main" id="{EABC7E9E-35E8-4777-856D-93FE2962FBFF}"/>
                </a:ext>
              </a:extLst>
            </p:cNvPr>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3" name="Freeform 9">
              <a:extLst>
                <a:ext uri="{FF2B5EF4-FFF2-40B4-BE49-F238E27FC236}">
                  <a16:creationId xmlns:a16="http://schemas.microsoft.com/office/drawing/2014/main" id="{77A7E2E3-8798-42F9-B5B2-C142389852D3}"/>
                </a:ext>
              </a:extLst>
            </p:cNvPr>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4" name="Freeform 10">
              <a:extLst>
                <a:ext uri="{FF2B5EF4-FFF2-40B4-BE49-F238E27FC236}">
                  <a16:creationId xmlns:a16="http://schemas.microsoft.com/office/drawing/2014/main" id="{A262A6E2-36EF-42E9-AC5F-3733B028CD9F}"/>
                </a:ext>
              </a:extLst>
            </p:cNvPr>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5" name="Freeform 11">
              <a:extLst>
                <a:ext uri="{FF2B5EF4-FFF2-40B4-BE49-F238E27FC236}">
                  <a16:creationId xmlns:a16="http://schemas.microsoft.com/office/drawing/2014/main" id="{ED1A5660-E2FF-431A-A3B5-DC0B741B038F}"/>
                </a:ext>
              </a:extLst>
            </p:cNvPr>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9" name="Freeform 12">
              <a:extLst>
                <a:ext uri="{FF2B5EF4-FFF2-40B4-BE49-F238E27FC236}">
                  <a16:creationId xmlns:a16="http://schemas.microsoft.com/office/drawing/2014/main" id="{2612C7B6-D700-4A43-AA35-7DBE2B49F52E}"/>
                </a:ext>
              </a:extLst>
            </p:cNvPr>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0" name="Freeform 13">
              <a:extLst>
                <a:ext uri="{FF2B5EF4-FFF2-40B4-BE49-F238E27FC236}">
                  <a16:creationId xmlns:a16="http://schemas.microsoft.com/office/drawing/2014/main" id="{DF7B77CE-5AB1-4EAD-812F-F58BACB49D3D}"/>
                </a:ext>
              </a:extLst>
            </p:cNvPr>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1" name="Freeform 14">
              <a:extLst>
                <a:ext uri="{FF2B5EF4-FFF2-40B4-BE49-F238E27FC236}">
                  <a16:creationId xmlns:a16="http://schemas.microsoft.com/office/drawing/2014/main" id="{B9E01117-24E7-449D-BEE1-2A1B2F3F3918}"/>
                </a:ext>
              </a:extLst>
            </p:cNvPr>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2" name="Freeform 15">
              <a:extLst>
                <a:ext uri="{FF2B5EF4-FFF2-40B4-BE49-F238E27FC236}">
                  <a16:creationId xmlns:a16="http://schemas.microsoft.com/office/drawing/2014/main" id="{EC71F4E4-4491-4693-916D-57DF8E821933}"/>
                </a:ext>
              </a:extLst>
            </p:cNvPr>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3" name="Freeform 16">
              <a:extLst>
                <a:ext uri="{FF2B5EF4-FFF2-40B4-BE49-F238E27FC236}">
                  <a16:creationId xmlns:a16="http://schemas.microsoft.com/office/drawing/2014/main" id="{18196A70-395B-4966-A215-01A106086D43}"/>
                </a:ext>
              </a:extLst>
            </p:cNvPr>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4" name="Freeform 17">
              <a:extLst>
                <a:ext uri="{FF2B5EF4-FFF2-40B4-BE49-F238E27FC236}">
                  <a16:creationId xmlns:a16="http://schemas.microsoft.com/office/drawing/2014/main" id="{C7BED1DB-4724-4E5A-82C3-167FADBEF7F9}"/>
                </a:ext>
              </a:extLst>
            </p:cNvPr>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5" name="Freeform 18">
              <a:extLst>
                <a:ext uri="{FF2B5EF4-FFF2-40B4-BE49-F238E27FC236}">
                  <a16:creationId xmlns:a16="http://schemas.microsoft.com/office/drawing/2014/main" id="{08B31C51-57C7-4ABF-A310-1B57995B270B}"/>
                </a:ext>
              </a:extLst>
            </p:cNvPr>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6" name="Freeform 19">
              <a:extLst>
                <a:ext uri="{FF2B5EF4-FFF2-40B4-BE49-F238E27FC236}">
                  <a16:creationId xmlns:a16="http://schemas.microsoft.com/office/drawing/2014/main" id="{E8DA0522-90FD-4EA1-A6A4-40F345D2FF0B}"/>
                </a:ext>
              </a:extLst>
            </p:cNvPr>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7" name="Freeform 20">
              <a:extLst>
                <a:ext uri="{FF2B5EF4-FFF2-40B4-BE49-F238E27FC236}">
                  <a16:creationId xmlns:a16="http://schemas.microsoft.com/office/drawing/2014/main" id="{C6A6AEFC-2781-468D-96F2-B369260BC340}"/>
                </a:ext>
              </a:extLst>
            </p:cNvPr>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9" name="Freeform 21">
              <a:extLst>
                <a:ext uri="{FF2B5EF4-FFF2-40B4-BE49-F238E27FC236}">
                  <a16:creationId xmlns:a16="http://schemas.microsoft.com/office/drawing/2014/main" id="{51AAA341-7BCE-4FB9-AADF-5F7FBE92AAF6}"/>
                </a:ext>
              </a:extLst>
            </p:cNvPr>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71" name="Freeform 22">
              <a:extLst>
                <a:ext uri="{FF2B5EF4-FFF2-40B4-BE49-F238E27FC236}">
                  <a16:creationId xmlns:a16="http://schemas.microsoft.com/office/drawing/2014/main" id="{63A59478-88EB-4E5A-BD9E-A0EB0FAC5ADD}"/>
                </a:ext>
              </a:extLst>
            </p:cNvPr>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72" name="Freeform 23">
              <a:extLst>
                <a:ext uri="{FF2B5EF4-FFF2-40B4-BE49-F238E27FC236}">
                  <a16:creationId xmlns:a16="http://schemas.microsoft.com/office/drawing/2014/main" id="{641EC5D7-C54C-4B81-88F5-4B8ECEBBFA11}"/>
                </a:ext>
              </a:extLst>
            </p:cNvPr>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grpSp>
      <p:sp>
        <p:nvSpPr>
          <p:cNvPr id="75" name="TextBox 74">
            <a:extLst>
              <a:ext uri="{FF2B5EF4-FFF2-40B4-BE49-F238E27FC236}">
                <a16:creationId xmlns:a16="http://schemas.microsoft.com/office/drawing/2014/main" id="{5A06E6AB-81B8-427D-8331-38177B134D6E}"/>
              </a:ext>
            </a:extLst>
          </p:cNvPr>
          <p:cNvSpPr txBox="1"/>
          <p:nvPr userDrawn="1"/>
        </p:nvSpPr>
        <p:spPr>
          <a:xfrm>
            <a:off x="9598024" y="6548295"/>
            <a:ext cx="2541080" cy="215444"/>
          </a:xfrm>
          <a:prstGeom prst="rect">
            <a:avLst/>
          </a:prstGeom>
          <a:noFill/>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95000"/>
                  </a:schemeClr>
                </a:solidFill>
                <a:latin typeface="Neue Haas Grotesk Text Pro" panose="020B0504020202020204" pitchFamily="34" charset="77"/>
                <a:ea typeface="+mn-ea"/>
                <a:cs typeface="+mn-cs"/>
              </a:rPr>
              <a:t>© Hitachi Vantara LLC 2022. All Rights Reserved.</a:t>
            </a:r>
          </a:p>
        </p:txBody>
      </p:sp>
      <p:pic>
        <p:nvPicPr>
          <p:cNvPr id="37" name="Hitachi logo red">
            <a:extLst>
              <a:ext uri="{FF2B5EF4-FFF2-40B4-BE49-F238E27FC236}">
                <a16:creationId xmlns:a16="http://schemas.microsoft.com/office/drawing/2014/main" id="{F0DB7F9C-A131-7D41-89E3-BDC6343CC398}"/>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024533" y="0"/>
            <a:ext cx="2167467" cy="1083733"/>
          </a:xfrm>
          <a:prstGeom prst="rect">
            <a:avLst/>
          </a:prstGeom>
        </p:spPr>
      </p:pic>
      <p:sp>
        <p:nvSpPr>
          <p:cNvPr id="56" name="Subtitle 2">
            <a:extLst>
              <a:ext uri="{FF2B5EF4-FFF2-40B4-BE49-F238E27FC236}">
                <a16:creationId xmlns:a16="http://schemas.microsoft.com/office/drawing/2014/main" id="{BE91D31B-EA4F-6348-BEE7-CD6D9DF6FDBD}"/>
              </a:ext>
            </a:extLst>
          </p:cNvPr>
          <p:cNvSpPr>
            <a:spLocks noGrp="1"/>
          </p:cNvSpPr>
          <p:nvPr>
            <p:ph type="subTitle" idx="1" hasCustomPrompt="1"/>
          </p:nvPr>
        </p:nvSpPr>
        <p:spPr>
          <a:xfrm>
            <a:off x="908465" y="3737490"/>
            <a:ext cx="5715233" cy="410369"/>
          </a:xfrm>
          <a:prstGeom prst="rect">
            <a:avLst/>
          </a:prstGeom>
          <a:effectLst/>
        </p:spPr>
        <p:txBody>
          <a:bodyPr/>
          <a:lstStyle>
            <a:lvl1pPr marL="0" marR="0" indent="0" algn="l" defTabSz="1219170" rtl="0" eaLnBrk="1" fontAlgn="auto" latinLnBrk="0" hangingPunct="1">
              <a:lnSpc>
                <a:spcPct val="100000"/>
              </a:lnSpc>
              <a:spcBef>
                <a:spcPts val="0"/>
              </a:spcBef>
              <a:spcAft>
                <a:spcPts val="0"/>
              </a:spcAft>
              <a:buClr>
                <a:schemeClr val="accent2"/>
              </a:buClr>
              <a:buSzTx/>
              <a:buFont typeface="Wingdings" charset="2"/>
              <a:buNone/>
              <a:tabLst/>
              <a:defRPr sz="2667" b="0" i="0" cap="none" baseline="0">
                <a:solidFill>
                  <a:schemeClr val="tx1"/>
                </a:solidFill>
                <a:latin typeface="Neue Haas Grotesk Text Pro" panose="020B0504020202020204" pitchFamily="34" charset="77"/>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Subtitle placeholder 20pt Regular</a:t>
            </a:r>
          </a:p>
        </p:txBody>
      </p:sp>
      <p:sp>
        <p:nvSpPr>
          <p:cNvPr id="58" name="Title 1">
            <a:extLst>
              <a:ext uri="{FF2B5EF4-FFF2-40B4-BE49-F238E27FC236}">
                <a16:creationId xmlns:a16="http://schemas.microsoft.com/office/drawing/2014/main" id="{6A93520E-62D1-2849-AE9E-A65E1823CBD8}"/>
              </a:ext>
            </a:extLst>
          </p:cNvPr>
          <p:cNvSpPr>
            <a:spLocks noGrp="1"/>
          </p:cNvSpPr>
          <p:nvPr>
            <p:ph type="ctrTitle" hasCustomPrompt="1"/>
          </p:nvPr>
        </p:nvSpPr>
        <p:spPr>
          <a:xfrm>
            <a:off x="908465" y="967698"/>
            <a:ext cx="6864479" cy="2761725"/>
          </a:xfrm>
          <a:prstGeom prst="rect">
            <a:avLst/>
          </a:prstGeom>
          <a:effectLst/>
        </p:spPr>
        <p:txBody>
          <a:bodyPr lIns="0" rIns="0" anchor="b" anchorCtr="0">
            <a:noAutofit/>
          </a:bodyPr>
          <a:lstStyle>
            <a:lvl1pPr>
              <a:lnSpc>
                <a:spcPct val="90000"/>
              </a:lnSpc>
              <a:defRPr sz="5333" b="1" i="0" cap="none" baseline="0">
                <a:solidFill>
                  <a:schemeClr val="bg1"/>
                </a:solidFill>
                <a:latin typeface="Neue Haas Grotesk Text Pro" panose="020B0504020202020204" pitchFamily="34" charset="77"/>
              </a:defRPr>
            </a:lvl1pPr>
          </a:lstStyle>
          <a:p>
            <a:r>
              <a:rPr lang="en-US"/>
              <a:t>Section Title Slide Placeholder </a:t>
            </a:r>
          </a:p>
        </p:txBody>
      </p:sp>
      <p:sp>
        <p:nvSpPr>
          <p:cNvPr id="68" name="Text Placeholder 6">
            <a:extLst>
              <a:ext uri="{FF2B5EF4-FFF2-40B4-BE49-F238E27FC236}">
                <a16:creationId xmlns:a16="http://schemas.microsoft.com/office/drawing/2014/main" id="{CD3782A6-1B91-DB45-A0C9-BD4A1ACBCBA2}"/>
              </a:ext>
            </a:extLst>
          </p:cNvPr>
          <p:cNvSpPr>
            <a:spLocks noGrp="1"/>
          </p:cNvSpPr>
          <p:nvPr>
            <p:ph type="body" sz="quarter" idx="11" hasCustomPrompt="1"/>
          </p:nvPr>
        </p:nvSpPr>
        <p:spPr>
          <a:xfrm>
            <a:off x="908465" y="5207079"/>
            <a:ext cx="4725881" cy="287259"/>
          </a:xfrm>
        </p:spPr>
        <p:txBody>
          <a:bodyPr anchor="t"/>
          <a:lstStyle>
            <a:lvl1pPr marL="0" indent="0">
              <a:spcBef>
                <a:spcPts val="0"/>
              </a:spcBef>
              <a:spcAft>
                <a:spcPts val="400"/>
              </a:spcAft>
              <a:buNone/>
              <a:defRPr sz="1867" b="1" baseline="0">
                <a:solidFill>
                  <a:schemeClr val="tx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Optional Subtitle here 14pt Bold</a:t>
            </a:r>
          </a:p>
        </p:txBody>
      </p:sp>
      <p:sp>
        <p:nvSpPr>
          <p:cNvPr id="76" name="Text Placeholder 8">
            <a:extLst>
              <a:ext uri="{FF2B5EF4-FFF2-40B4-BE49-F238E27FC236}">
                <a16:creationId xmlns:a16="http://schemas.microsoft.com/office/drawing/2014/main" id="{97F4CA5C-5EE7-8946-BD70-228AB9C2746D}"/>
              </a:ext>
            </a:extLst>
          </p:cNvPr>
          <p:cNvSpPr>
            <a:spLocks noGrp="1"/>
          </p:cNvSpPr>
          <p:nvPr>
            <p:ph type="body" sz="quarter" idx="12" hasCustomPrompt="1"/>
          </p:nvPr>
        </p:nvSpPr>
        <p:spPr>
          <a:xfrm>
            <a:off x="908465" y="5512868"/>
            <a:ext cx="4725881" cy="246221"/>
          </a:xfrm>
        </p:spPr>
        <p:txBody>
          <a:bodyPr anchor="t"/>
          <a:lstStyle>
            <a:lvl1pPr marL="0" indent="0">
              <a:spcBef>
                <a:spcPts val="0"/>
              </a:spcBef>
              <a:spcAft>
                <a:spcPts val="400"/>
              </a:spcAft>
              <a:buNone/>
              <a:defRPr sz="1600">
                <a:solidFill>
                  <a:schemeClr val="tx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Optional text here 12pt Regular</a:t>
            </a:r>
          </a:p>
        </p:txBody>
      </p:sp>
    </p:spTree>
    <p:extLst>
      <p:ext uri="{BB962C8B-B14F-4D97-AF65-F5344CB8AC3E}">
        <p14:creationId xmlns:p14="http://schemas.microsoft.com/office/powerpoint/2010/main" val="271712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38" name="Image Shade">
            <a:extLst>
              <a:ext uri="{FF2B5EF4-FFF2-40B4-BE49-F238E27FC236}">
                <a16:creationId xmlns:a16="http://schemas.microsoft.com/office/drawing/2014/main" id="{EA2F0D1E-32F3-B347-B3C3-8AE0B23E5503}"/>
              </a:ext>
            </a:extLst>
          </p:cNvPr>
          <p:cNvSpPr/>
          <p:nvPr userDrawn="1"/>
        </p:nvSpPr>
        <p:spPr>
          <a:xfrm>
            <a:off x="-2" y="0"/>
            <a:ext cx="8029897" cy="6858000"/>
          </a:xfrm>
          <a:prstGeom prst="rect">
            <a:avLst/>
          </a:prstGeom>
          <a:gradFill flip="none" rotWithShape="1">
            <a:gsLst>
              <a:gs pos="2000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latin typeface="+mj-lt"/>
            </a:endParaRPr>
          </a:p>
        </p:txBody>
      </p:sp>
      <p:pic>
        <p:nvPicPr>
          <p:cNvPr id="3" name="Picture 2" descr="A picture containing sky, outdoor, plane, grass&#10;&#10;Description automatically generated">
            <a:extLst>
              <a:ext uri="{FF2B5EF4-FFF2-40B4-BE49-F238E27FC236}">
                <a16:creationId xmlns:a16="http://schemas.microsoft.com/office/drawing/2014/main" id="{610C90F2-F9C4-2245-8606-AF87724E51E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7938732" y="0"/>
            <a:ext cx="4253269" cy="6858000"/>
          </a:xfrm>
          <a:prstGeom prst="rect">
            <a:avLst/>
          </a:prstGeom>
        </p:spPr>
      </p:pic>
      <p:sp>
        <p:nvSpPr>
          <p:cNvPr id="39" name="TextBox 38"/>
          <p:cNvSpPr txBox="1"/>
          <p:nvPr userDrawn="1"/>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prstClr val="white">
                    <a:alpha val="50000"/>
                  </a:prstClr>
                </a:solidFill>
                <a:latin typeface="Neue Haas Grotesk Text Pro" panose="020B0504020202020204" pitchFamily="34" charset="77"/>
              </a:rPr>
              <a:pPr/>
              <a:t>‹#›</a:t>
            </a:fld>
            <a:endParaRPr lang="en-US" sz="1067" b="0" i="0">
              <a:solidFill>
                <a:prstClr val="white">
                  <a:alpha val="50000"/>
                </a:prstClr>
              </a:solidFill>
              <a:latin typeface="Neue Haas Grotesk Text Pro" panose="020B0504020202020204" pitchFamily="34" charset="77"/>
            </a:endParaRPr>
          </a:p>
        </p:txBody>
      </p:sp>
      <p:sp>
        <p:nvSpPr>
          <p:cNvPr id="47" name="TextBox 46">
            <a:extLst>
              <a:ext uri="{FF2B5EF4-FFF2-40B4-BE49-F238E27FC236}">
                <a16:creationId xmlns:a16="http://schemas.microsoft.com/office/drawing/2014/main" id="{1F6F85EA-1CAA-F34C-8631-AB308554EFA3}"/>
              </a:ext>
            </a:extLst>
          </p:cNvPr>
          <p:cNvSpPr txBox="1"/>
          <p:nvPr userDrawn="1"/>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schemeClr val="bg1">
                    <a:lumMod val="65000"/>
                    <a:alpha val="50000"/>
                  </a:schemeClr>
                </a:solidFill>
                <a:latin typeface="Neue Haas Grotesk Text Pro" panose="020B0504020202020204" pitchFamily="34" charset="77"/>
              </a:rPr>
              <a:pPr/>
              <a:t>‹#›</a:t>
            </a:fld>
            <a:endParaRPr lang="en-US" sz="1067" b="0" i="0">
              <a:solidFill>
                <a:schemeClr val="bg1">
                  <a:lumMod val="65000"/>
                  <a:alpha val="50000"/>
                </a:schemeClr>
              </a:solidFill>
              <a:latin typeface="Neue Haas Grotesk Text Pro" panose="020B0504020202020204" pitchFamily="34" charset="77"/>
            </a:endParaRPr>
          </a:p>
        </p:txBody>
      </p:sp>
      <p:sp>
        <p:nvSpPr>
          <p:cNvPr id="75" name="TextBox 74">
            <a:extLst>
              <a:ext uri="{FF2B5EF4-FFF2-40B4-BE49-F238E27FC236}">
                <a16:creationId xmlns:a16="http://schemas.microsoft.com/office/drawing/2014/main" id="{443E681C-7E43-AB4A-8E98-A0393C628DE4}"/>
              </a:ext>
            </a:extLst>
          </p:cNvPr>
          <p:cNvSpPr txBox="1"/>
          <p:nvPr userDrawn="1"/>
        </p:nvSpPr>
        <p:spPr>
          <a:xfrm>
            <a:off x="9598024" y="6548295"/>
            <a:ext cx="2541080" cy="215444"/>
          </a:xfrm>
          <a:prstGeom prst="rect">
            <a:avLst/>
          </a:prstGeom>
          <a:noFill/>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95000"/>
                  </a:schemeClr>
                </a:solidFill>
                <a:latin typeface="Neue Haas Grotesk Text Pro" panose="020B0504020202020204" pitchFamily="34" charset="77"/>
                <a:ea typeface="+mn-ea"/>
                <a:cs typeface="+mn-cs"/>
              </a:rPr>
              <a:t>© Hitachi Vantara LLC 2022. All Rights Reserved.</a:t>
            </a:r>
          </a:p>
        </p:txBody>
      </p:sp>
      <p:sp>
        <p:nvSpPr>
          <p:cNvPr id="57" name="Subtitle 2">
            <a:extLst>
              <a:ext uri="{FF2B5EF4-FFF2-40B4-BE49-F238E27FC236}">
                <a16:creationId xmlns:a16="http://schemas.microsoft.com/office/drawing/2014/main" id="{3835B22C-99F5-5F43-BF05-B87606CDCD56}"/>
              </a:ext>
            </a:extLst>
          </p:cNvPr>
          <p:cNvSpPr>
            <a:spLocks noGrp="1"/>
          </p:cNvSpPr>
          <p:nvPr>
            <p:ph type="subTitle" idx="1" hasCustomPrompt="1"/>
          </p:nvPr>
        </p:nvSpPr>
        <p:spPr>
          <a:xfrm>
            <a:off x="908465" y="3737490"/>
            <a:ext cx="5715233" cy="410369"/>
          </a:xfrm>
          <a:prstGeom prst="rect">
            <a:avLst/>
          </a:prstGeom>
          <a:effectLst/>
        </p:spPr>
        <p:txBody>
          <a:bodyPr/>
          <a:lstStyle>
            <a:lvl1pPr marL="0" marR="0" indent="0" algn="l" defTabSz="1219170" rtl="0" eaLnBrk="1" fontAlgn="auto" latinLnBrk="0" hangingPunct="1">
              <a:lnSpc>
                <a:spcPct val="100000"/>
              </a:lnSpc>
              <a:spcBef>
                <a:spcPts val="0"/>
              </a:spcBef>
              <a:spcAft>
                <a:spcPts val="0"/>
              </a:spcAft>
              <a:buClr>
                <a:schemeClr val="accent2"/>
              </a:buClr>
              <a:buSzTx/>
              <a:buFont typeface="Wingdings" charset="2"/>
              <a:buNone/>
              <a:tabLst/>
              <a:defRPr sz="2667" b="0" i="0" cap="none" baseline="0">
                <a:solidFill>
                  <a:schemeClr val="bg1"/>
                </a:solidFill>
                <a:latin typeface="Neue Haas Grotesk Text Pro" panose="020B0504020202020204" pitchFamily="34" charset="77"/>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Subtitle placeholder 20pt Regular</a:t>
            </a:r>
          </a:p>
        </p:txBody>
      </p:sp>
      <p:sp>
        <p:nvSpPr>
          <p:cNvPr id="58" name="Title 1">
            <a:extLst>
              <a:ext uri="{FF2B5EF4-FFF2-40B4-BE49-F238E27FC236}">
                <a16:creationId xmlns:a16="http://schemas.microsoft.com/office/drawing/2014/main" id="{82F0D961-25A8-8E43-AC3F-2822ED65301F}"/>
              </a:ext>
            </a:extLst>
          </p:cNvPr>
          <p:cNvSpPr>
            <a:spLocks noGrp="1"/>
          </p:cNvSpPr>
          <p:nvPr>
            <p:ph type="ctrTitle" hasCustomPrompt="1"/>
          </p:nvPr>
        </p:nvSpPr>
        <p:spPr>
          <a:xfrm>
            <a:off x="908465" y="967698"/>
            <a:ext cx="6864479" cy="2761725"/>
          </a:xfrm>
          <a:prstGeom prst="rect">
            <a:avLst/>
          </a:prstGeom>
          <a:effectLst/>
        </p:spPr>
        <p:txBody>
          <a:bodyPr lIns="0" rIns="0" anchor="b" anchorCtr="0">
            <a:noAutofit/>
          </a:bodyPr>
          <a:lstStyle>
            <a:lvl1pPr>
              <a:lnSpc>
                <a:spcPct val="90000"/>
              </a:lnSpc>
              <a:defRPr sz="5333" b="1" i="0" cap="none" baseline="0">
                <a:solidFill>
                  <a:schemeClr val="bg1"/>
                </a:solidFill>
                <a:latin typeface="Neue Haas Grotesk Text Pro" panose="020B0504020202020204" pitchFamily="34" charset="77"/>
              </a:defRPr>
            </a:lvl1pPr>
          </a:lstStyle>
          <a:p>
            <a:r>
              <a:rPr lang="en-US"/>
              <a:t>Section Title Slide Placeholder </a:t>
            </a:r>
          </a:p>
        </p:txBody>
      </p:sp>
      <p:sp>
        <p:nvSpPr>
          <p:cNvPr id="69" name="Text Placeholder 6">
            <a:extLst>
              <a:ext uri="{FF2B5EF4-FFF2-40B4-BE49-F238E27FC236}">
                <a16:creationId xmlns:a16="http://schemas.microsoft.com/office/drawing/2014/main" id="{7190291D-817A-2140-9C11-4AF4F3269F44}"/>
              </a:ext>
            </a:extLst>
          </p:cNvPr>
          <p:cNvSpPr>
            <a:spLocks noGrp="1"/>
          </p:cNvSpPr>
          <p:nvPr>
            <p:ph type="body" sz="quarter" idx="11" hasCustomPrompt="1"/>
          </p:nvPr>
        </p:nvSpPr>
        <p:spPr>
          <a:xfrm>
            <a:off x="908465" y="5207079"/>
            <a:ext cx="4725881" cy="287259"/>
          </a:xfrm>
        </p:spPr>
        <p:txBody>
          <a:bodyPr anchor="t"/>
          <a:lstStyle>
            <a:lvl1pPr marL="0" indent="0">
              <a:spcBef>
                <a:spcPts val="0"/>
              </a:spcBef>
              <a:spcAft>
                <a:spcPts val="400"/>
              </a:spcAft>
              <a:buNone/>
              <a:defRPr sz="1867" b="1" baseline="0">
                <a:solidFill>
                  <a:schemeClr val="bg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Optional Subtitle here 14pt Bold</a:t>
            </a:r>
          </a:p>
        </p:txBody>
      </p:sp>
      <p:sp>
        <p:nvSpPr>
          <p:cNvPr id="70" name="Text Placeholder 8">
            <a:extLst>
              <a:ext uri="{FF2B5EF4-FFF2-40B4-BE49-F238E27FC236}">
                <a16:creationId xmlns:a16="http://schemas.microsoft.com/office/drawing/2014/main" id="{183F33E2-DBDA-5F4A-AFD2-C30290D13E8B}"/>
              </a:ext>
            </a:extLst>
          </p:cNvPr>
          <p:cNvSpPr>
            <a:spLocks noGrp="1"/>
          </p:cNvSpPr>
          <p:nvPr>
            <p:ph type="body" sz="quarter" idx="12" hasCustomPrompt="1"/>
          </p:nvPr>
        </p:nvSpPr>
        <p:spPr>
          <a:xfrm>
            <a:off x="908465" y="5512868"/>
            <a:ext cx="4725881" cy="246221"/>
          </a:xfrm>
        </p:spPr>
        <p:txBody>
          <a:bodyPr anchor="t"/>
          <a:lstStyle>
            <a:lvl1pPr marL="0" indent="0">
              <a:spcBef>
                <a:spcPts val="0"/>
              </a:spcBef>
              <a:spcAft>
                <a:spcPts val="400"/>
              </a:spcAft>
              <a:buNone/>
              <a:defRPr sz="1600">
                <a:solidFill>
                  <a:schemeClr val="bg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Optional text here 12pt Regular</a:t>
            </a:r>
          </a:p>
        </p:txBody>
      </p:sp>
      <p:grpSp>
        <p:nvGrpSpPr>
          <p:cNvPr id="74" name="Group 73">
            <a:extLst>
              <a:ext uri="{FF2B5EF4-FFF2-40B4-BE49-F238E27FC236}">
                <a16:creationId xmlns:a16="http://schemas.microsoft.com/office/drawing/2014/main" id="{B818E37B-6187-DE4D-BD55-FECED5622F7D}"/>
              </a:ext>
            </a:extLst>
          </p:cNvPr>
          <p:cNvGrpSpPr/>
          <p:nvPr userDrawn="1"/>
        </p:nvGrpSpPr>
        <p:grpSpPr>
          <a:xfrm>
            <a:off x="10246555" y="301096"/>
            <a:ext cx="1663868" cy="475553"/>
            <a:chOff x="2751138" y="3262313"/>
            <a:chExt cx="4665662" cy="1333500"/>
          </a:xfrm>
          <a:solidFill>
            <a:schemeClr val="tx2"/>
          </a:solidFill>
        </p:grpSpPr>
        <p:sp>
          <p:nvSpPr>
            <p:cNvPr id="76" name="Freeform 1">
              <a:extLst>
                <a:ext uri="{FF2B5EF4-FFF2-40B4-BE49-F238E27FC236}">
                  <a16:creationId xmlns:a16="http://schemas.microsoft.com/office/drawing/2014/main" id="{42D6BDC9-B256-7A43-BB9C-06BF37FDBAD5}"/>
                </a:ext>
              </a:extLst>
            </p:cNvPr>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77" name="Freeform 2">
              <a:extLst>
                <a:ext uri="{FF2B5EF4-FFF2-40B4-BE49-F238E27FC236}">
                  <a16:creationId xmlns:a16="http://schemas.microsoft.com/office/drawing/2014/main" id="{1B23E2F9-3468-3A4D-A798-180990F80163}"/>
                </a:ext>
              </a:extLst>
            </p:cNvPr>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78" name="Freeform 3">
              <a:extLst>
                <a:ext uri="{FF2B5EF4-FFF2-40B4-BE49-F238E27FC236}">
                  <a16:creationId xmlns:a16="http://schemas.microsoft.com/office/drawing/2014/main" id="{AB1A1342-89ED-BC48-87B3-FC685A5F6604}"/>
                </a:ext>
              </a:extLst>
            </p:cNvPr>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79" name="Freeform 4">
              <a:extLst>
                <a:ext uri="{FF2B5EF4-FFF2-40B4-BE49-F238E27FC236}">
                  <a16:creationId xmlns:a16="http://schemas.microsoft.com/office/drawing/2014/main" id="{E4AFBE74-D044-AB49-AFA5-AF4E8DD90CF0}"/>
                </a:ext>
              </a:extLst>
            </p:cNvPr>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0" name="Freeform 5">
              <a:extLst>
                <a:ext uri="{FF2B5EF4-FFF2-40B4-BE49-F238E27FC236}">
                  <a16:creationId xmlns:a16="http://schemas.microsoft.com/office/drawing/2014/main" id="{146C3288-BABA-0040-8F19-6008C4BF2002}"/>
                </a:ext>
              </a:extLst>
            </p:cNvPr>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1" name="Freeform 6">
              <a:extLst>
                <a:ext uri="{FF2B5EF4-FFF2-40B4-BE49-F238E27FC236}">
                  <a16:creationId xmlns:a16="http://schemas.microsoft.com/office/drawing/2014/main" id="{8538559E-01BC-7142-B252-5A82B4E6C9D2}"/>
                </a:ext>
              </a:extLst>
            </p:cNvPr>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2" name="Freeform 7">
              <a:extLst>
                <a:ext uri="{FF2B5EF4-FFF2-40B4-BE49-F238E27FC236}">
                  <a16:creationId xmlns:a16="http://schemas.microsoft.com/office/drawing/2014/main" id="{B1DB01A0-2274-2A43-AEEF-37F4153B3707}"/>
                </a:ext>
              </a:extLst>
            </p:cNvPr>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3" name="Freeform 8">
              <a:extLst>
                <a:ext uri="{FF2B5EF4-FFF2-40B4-BE49-F238E27FC236}">
                  <a16:creationId xmlns:a16="http://schemas.microsoft.com/office/drawing/2014/main" id="{91C18B1E-87B4-504A-9C36-5361AB00AE30}"/>
                </a:ext>
              </a:extLst>
            </p:cNvPr>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4" name="Freeform 9">
              <a:extLst>
                <a:ext uri="{FF2B5EF4-FFF2-40B4-BE49-F238E27FC236}">
                  <a16:creationId xmlns:a16="http://schemas.microsoft.com/office/drawing/2014/main" id="{3040555A-2ED1-994F-A074-FF0994AAEE09}"/>
                </a:ext>
              </a:extLst>
            </p:cNvPr>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5" name="Freeform 10">
              <a:extLst>
                <a:ext uri="{FF2B5EF4-FFF2-40B4-BE49-F238E27FC236}">
                  <a16:creationId xmlns:a16="http://schemas.microsoft.com/office/drawing/2014/main" id="{FA039E71-0DF7-F044-8C85-98A93C583FAD}"/>
                </a:ext>
              </a:extLst>
            </p:cNvPr>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6" name="Freeform 11">
              <a:extLst>
                <a:ext uri="{FF2B5EF4-FFF2-40B4-BE49-F238E27FC236}">
                  <a16:creationId xmlns:a16="http://schemas.microsoft.com/office/drawing/2014/main" id="{50202D66-39B4-BE4F-99C6-5D2CC6177602}"/>
                </a:ext>
              </a:extLst>
            </p:cNvPr>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7" name="Freeform 12">
              <a:extLst>
                <a:ext uri="{FF2B5EF4-FFF2-40B4-BE49-F238E27FC236}">
                  <a16:creationId xmlns:a16="http://schemas.microsoft.com/office/drawing/2014/main" id="{D3260F09-F47D-DA41-8059-7697D25B516C}"/>
                </a:ext>
              </a:extLst>
            </p:cNvPr>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8" name="Freeform 13">
              <a:extLst>
                <a:ext uri="{FF2B5EF4-FFF2-40B4-BE49-F238E27FC236}">
                  <a16:creationId xmlns:a16="http://schemas.microsoft.com/office/drawing/2014/main" id="{DC930A1D-41FB-A849-93B4-3A03D52EC6E7}"/>
                </a:ext>
              </a:extLst>
            </p:cNvPr>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9" name="Freeform 14">
              <a:extLst>
                <a:ext uri="{FF2B5EF4-FFF2-40B4-BE49-F238E27FC236}">
                  <a16:creationId xmlns:a16="http://schemas.microsoft.com/office/drawing/2014/main" id="{F57966FC-3195-FC4F-8CED-BADBA0F3CD42}"/>
                </a:ext>
              </a:extLst>
            </p:cNvPr>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90" name="Freeform 15">
              <a:extLst>
                <a:ext uri="{FF2B5EF4-FFF2-40B4-BE49-F238E27FC236}">
                  <a16:creationId xmlns:a16="http://schemas.microsoft.com/office/drawing/2014/main" id="{AE7FD162-CA1A-AA42-A77B-4F3945D5BAED}"/>
                </a:ext>
              </a:extLst>
            </p:cNvPr>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91" name="Freeform 16">
              <a:extLst>
                <a:ext uri="{FF2B5EF4-FFF2-40B4-BE49-F238E27FC236}">
                  <a16:creationId xmlns:a16="http://schemas.microsoft.com/office/drawing/2014/main" id="{CCF7C647-7060-654F-8146-7130EC41AC6E}"/>
                </a:ext>
              </a:extLst>
            </p:cNvPr>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92" name="Freeform 17">
              <a:extLst>
                <a:ext uri="{FF2B5EF4-FFF2-40B4-BE49-F238E27FC236}">
                  <a16:creationId xmlns:a16="http://schemas.microsoft.com/office/drawing/2014/main" id="{3F94748C-7841-4D4B-8692-2D6FF87AEC48}"/>
                </a:ext>
              </a:extLst>
            </p:cNvPr>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93" name="Freeform 18">
              <a:extLst>
                <a:ext uri="{FF2B5EF4-FFF2-40B4-BE49-F238E27FC236}">
                  <a16:creationId xmlns:a16="http://schemas.microsoft.com/office/drawing/2014/main" id="{057C6ABC-1D6A-5148-908F-D60E1812EBE0}"/>
                </a:ext>
              </a:extLst>
            </p:cNvPr>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94" name="Freeform 19">
              <a:extLst>
                <a:ext uri="{FF2B5EF4-FFF2-40B4-BE49-F238E27FC236}">
                  <a16:creationId xmlns:a16="http://schemas.microsoft.com/office/drawing/2014/main" id="{ED4F28BE-872B-994A-A67D-C5332968D6E2}"/>
                </a:ext>
              </a:extLst>
            </p:cNvPr>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95" name="Freeform 20">
              <a:extLst>
                <a:ext uri="{FF2B5EF4-FFF2-40B4-BE49-F238E27FC236}">
                  <a16:creationId xmlns:a16="http://schemas.microsoft.com/office/drawing/2014/main" id="{7363215E-60F4-9448-AF19-97B3747D46A4}"/>
                </a:ext>
              </a:extLst>
            </p:cNvPr>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96" name="Freeform 21">
              <a:extLst>
                <a:ext uri="{FF2B5EF4-FFF2-40B4-BE49-F238E27FC236}">
                  <a16:creationId xmlns:a16="http://schemas.microsoft.com/office/drawing/2014/main" id="{ADD86AFF-6DE3-5C43-9C46-9A3CE57034C7}"/>
                </a:ext>
              </a:extLst>
            </p:cNvPr>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97" name="Freeform 22">
              <a:extLst>
                <a:ext uri="{FF2B5EF4-FFF2-40B4-BE49-F238E27FC236}">
                  <a16:creationId xmlns:a16="http://schemas.microsoft.com/office/drawing/2014/main" id="{D0CBF743-2E54-3A40-885C-5CE17E4F3FC3}"/>
                </a:ext>
              </a:extLst>
            </p:cNvPr>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98" name="Freeform 23">
              <a:extLst>
                <a:ext uri="{FF2B5EF4-FFF2-40B4-BE49-F238E27FC236}">
                  <a16:creationId xmlns:a16="http://schemas.microsoft.com/office/drawing/2014/main" id="{BD5D590D-0E91-574A-9820-D52222547A11}"/>
                </a:ext>
              </a:extLst>
            </p:cNvPr>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grpSp>
      <p:pic>
        <p:nvPicPr>
          <p:cNvPr id="35" name="Hitachi logo red">
            <a:extLst>
              <a:ext uri="{FF2B5EF4-FFF2-40B4-BE49-F238E27FC236}">
                <a16:creationId xmlns:a16="http://schemas.microsoft.com/office/drawing/2014/main" id="{96B5D6EB-817B-1940-9B86-5055C6034D59}"/>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024533" y="0"/>
            <a:ext cx="2167467" cy="1083733"/>
          </a:xfrm>
          <a:prstGeom prst="rect">
            <a:avLst/>
          </a:prstGeom>
        </p:spPr>
      </p:pic>
    </p:spTree>
    <p:extLst>
      <p:ext uri="{BB962C8B-B14F-4D97-AF65-F5344CB8AC3E}">
        <p14:creationId xmlns:p14="http://schemas.microsoft.com/office/powerpoint/2010/main" val="2644321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E2B68FE8-7577-E344-AAC4-4466CDEDDF4A}"/>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rot="10800000">
            <a:off x="0" y="0"/>
            <a:ext cx="12192000" cy="6858000"/>
          </a:xfrm>
          <a:prstGeom prst="rect">
            <a:avLst/>
          </a:prstGeom>
        </p:spPr>
      </p:pic>
      <p:sp>
        <p:nvSpPr>
          <p:cNvPr id="39" name="TextBox 38"/>
          <p:cNvSpPr txBox="1"/>
          <p:nvPr userDrawn="1"/>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prstClr val="white">
                    <a:alpha val="50000"/>
                  </a:prstClr>
                </a:solidFill>
                <a:latin typeface="Neue Haas Grotesk Text Pro" panose="020B0504020202020204" pitchFamily="34" charset="77"/>
              </a:rPr>
              <a:pPr/>
              <a:t>‹#›</a:t>
            </a:fld>
            <a:endParaRPr lang="en-US" sz="1067" b="0" i="0">
              <a:solidFill>
                <a:prstClr val="white">
                  <a:alpha val="50000"/>
                </a:prstClr>
              </a:solidFill>
              <a:latin typeface="Neue Haas Grotesk Text Pro" panose="020B0504020202020204" pitchFamily="34" charset="77"/>
            </a:endParaRPr>
          </a:p>
        </p:txBody>
      </p:sp>
      <p:grpSp>
        <p:nvGrpSpPr>
          <p:cNvPr id="38" name="Group 37"/>
          <p:cNvGrpSpPr/>
          <p:nvPr userDrawn="1"/>
        </p:nvGrpSpPr>
        <p:grpSpPr>
          <a:xfrm>
            <a:off x="10246555" y="301096"/>
            <a:ext cx="1663868" cy="475553"/>
            <a:chOff x="2751138" y="3262313"/>
            <a:chExt cx="4665662" cy="1333500"/>
          </a:xfrm>
          <a:solidFill>
            <a:schemeClr val="bg1"/>
          </a:solidFill>
        </p:grpSpPr>
        <p:sp>
          <p:nvSpPr>
            <p:cNvPr id="67"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8"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9"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70"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71"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72"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73"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74"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75"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76"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77"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78"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0"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1"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2"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3"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4"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5"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6"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7"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8"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9"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90"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grpSp>
      <p:sp>
        <p:nvSpPr>
          <p:cNvPr id="30" name="Footer">
            <a:extLst>
              <a:ext uri="{FF2B5EF4-FFF2-40B4-BE49-F238E27FC236}">
                <a16:creationId xmlns:a16="http://schemas.microsoft.com/office/drawing/2014/main" id="{C4964A47-E78C-6845-98A1-02E345E9E854}"/>
              </a:ext>
            </a:extLst>
          </p:cNvPr>
          <p:cNvSpPr txBox="1"/>
          <p:nvPr userDrawn="1"/>
        </p:nvSpPr>
        <p:spPr>
          <a:xfrm>
            <a:off x="9598024" y="6548295"/>
            <a:ext cx="2541080" cy="215444"/>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50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2022. All Rights Reserved.</a:t>
            </a:r>
          </a:p>
        </p:txBody>
      </p:sp>
      <p:sp>
        <p:nvSpPr>
          <p:cNvPr id="34" name="Title 1">
            <a:extLst>
              <a:ext uri="{FF2B5EF4-FFF2-40B4-BE49-F238E27FC236}">
                <a16:creationId xmlns:a16="http://schemas.microsoft.com/office/drawing/2014/main" id="{3AB256A5-3C0B-4446-8CFD-7FC5033179FD}"/>
              </a:ext>
            </a:extLst>
          </p:cNvPr>
          <p:cNvSpPr>
            <a:spLocks noGrp="1"/>
          </p:cNvSpPr>
          <p:nvPr>
            <p:ph type="ctrTitle" hasCustomPrompt="1"/>
          </p:nvPr>
        </p:nvSpPr>
        <p:spPr>
          <a:xfrm>
            <a:off x="967937" y="2095912"/>
            <a:ext cx="5874513" cy="3465133"/>
          </a:xfrm>
          <a:prstGeom prst="rect">
            <a:avLst/>
          </a:prstGeom>
          <a:effectLst/>
        </p:spPr>
        <p:txBody>
          <a:bodyPr anchor="t">
            <a:noAutofit/>
          </a:bodyPr>
          <a:lstStyle>
            <a:lvl1pPr>
              <a:lnSpc>
                <a:spcPct val="90000"/>
              </a:lnSpc>
              <a:defRPr sz="5333" b="1" i="0" cap="none" baseline="0">
                <a:solidFill>
                  <a:schemeClr val="bg1"/>
                </a:solidFill>
                <a:latin typeface="Neue Haas Grotesk Text Pro" panose="020B0504020202020204" pitchFamily="34" charset="77"/>
              </a:defRPr>
            </a:lvl1pPr>
          </a:lstStyle>
          <a:p>
            <a:r>
              <a:rPr lang="en-US"/>
              <a:t>Divider Slide</a:t>
            </a:r>
          </a:p>
        </p:txBody>
      </p:sp>
      <p:pic>
        <p:nvPicPr>
          <p:cNvPr id="35" name="Hitachi logo red">
            <a:extLst>
              <a:ext uri="{FF2B5EF4-FFF2-40B4-BE49-F238E27FC236}">
                <a16:creationId xmlns:a16="http://schemas.microsoft.com/office/drawing/2014/main" id="{4C2EDECD-18FF-BF47-BCB3-9EE9AF7581C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024533" y="0"/>
            <a:ext cx="2167467" cy="1083733"/>
          </a:xfrm>
          <a:prstGeom prst="rect">
            <a:avLst/>
          </a:prstGeom>
        </p:spPr>
      </p:pic>
    </p:spTree>
    <p:extLst>
      <p:ext uri="{BB962C8B-B14F-4D97-AF65-F5344CB8AC3E}">
        <p14:creationId xmlns:p14="http://schemas.microsoft.com/office/powerpoint/2010/main" val="1957801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Slide-Silver-Grey">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6E4CAA64-E594-4941-9830-03D15081DD9A}"/>
              </a:ext>
            </a:extLst>
          </p:cNvPr>
          <p:cNvSpPr/>
          <p:nvPr userDrawn="1"/>
        </p:nvSpPr>
        <p:spPr>
          <a:xfrm>
            <a:off x="0" y="0"/>
            <a:ext cx="12204192" cy="6876288"/>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0" i="0">
              <a:latin typeface="Neue Haas Grotesk Text Pro" panose="020B0504020202020204" pitchFamily="34" charset="77"/>
            </a:endParaRPr>
          </a:p>
        </p:txBody>
      </p:sp>
      <p:sp>
        <p:nvSpPr>
          <p:cNvPr id="64" name="TextBox 63">
            <a:extLst>
              <a:ext uri="{FF2B5EF4-FFF2-40B4-BE49-F238E27FC236}">
                <a16:creationId xmlns:a16="http://schemas.microsoft.com/office/drawing/2014/main" id="{415AF317-B9FB-444E-8EFF-15B3DE5489E0}"/>
              </a:ext>
            </a:extLst>
          </p:cNvPr>
          <p:cNvSpPr txBox="1"/>
          <p:nvPr userDrawn="1"/>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schemeClr val="bg1">
                    <a:alpha val="50000"/>
                  </a:schemeClr>
                </a:solidFill>
                <a:latin typeface="Neue Haas Grotesk Text Pro" panose="020B0504020202020204" pitchFamily="34" charset="77"/>
              </a:rPr>
              <a:pPr/>
              <a:t>‹#›</a:t>
            </a:fld>
            <a:endParaRPr lang="en-US" sz="1067" b="0" i="0">
              <a:solidFill>
                <a:schemeClr val="bg1">
                  <a:alpha val="50000"/>
                </a:schemeClr>
              </a:solidFill>
              <a:latin typeface="Neue Haas Grotesk Text Pro" panose="020B0504020202020204" pitchFamily="34" charset="77"/>
            </a:endParaRPr>
          </a:p>
        </p:txBody>
      </p:sp>
      <p:grpSp>
        <p:nvGrpSpPr>
          <p:cNvPr id="65" name="Group 64">
            <a:extLst>
              <a:ext uri="{FF2B5EF4-FFF2-40B4-BE49-F238E27FC236}">
                <a16:creationId xmlns:a16="http://schemas.microsoft.com/office/drawing/2014/main" id="{C791E671-E641-6148-87C8-01A72DAE4039}"/>
              </a:ext>
            </a:extLst>
          </p:cNvPr>
          <p:cNvGrpSpPr/>
          <p:nvPr userDrawn="1"/>
        </p:nvGrpSpPr>
        <p:grpSpPr>
          <a:xfrm>
            <a:off x="10246555" y="301096"/>
            <a:ext cx="1663868" cy="475553"/>
            <a:chOff x="2751138" y="3262313"/>
            <a:chExt cx="4665662" cy="1333500"/>
          </a:xfrm>
          <a:solidFill>
            <a:schemeClr val="bg1"/>
          </a:solidFill>
        </p:grpSpPr>
        <p:sp>
          <p:nvSpPr>
            <p:cNvPr id="66" name="Freeform 1">
              <a:extLst>
                <a:ext uri="{FF2B5EF4-FFF2-40B4-BE49-F238E27FC236}">
                  <a16:creationId xmlns:a16="http://schemas.microsoft.com/office/drawing/2014/main" id="{B1F57D1E-C915-9545-85F1-EB87A4715D1F}"/>
                </a:ext>
              </a:extLst>
            </p:cNvPr>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7" name="Freeform 2">
              <a:extLst>
                <a:ext uri="{FF2B5EF4-FFF2-40B4-BE49-F238E27FC236}">
                  <a16:creationId xmlns:a16="http://schemas.microsoft.com/office/drawing/2014/main" id="{3473832E-DBBD-5945-91EA-2E6E7BF121B7}"/>
                </a:ext>
              </a:extLst>
            </p:cNvPr>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8" name="Freeform 3">
              <a:extLst>
                <a:ext uri="{FF2B5EF4-FFF2-40B4-BE49-F238E27FC236}">
                  <a16:creationId xmlns:a16="http://schemas.microsoft.com/office/drawing/2014/main" id="{9F63111F-E402-434F-97AF-2720C297D00C}"/>
                </a:ext>
              </a:extLst>
            </p:cNvPr>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9" name="Freeform 4">
              <a:extLst>
                <a:ext uri="{FF2B5EF4-FFF2-40B4-BE49-F238E27FC236}">
                  <a16:creationId xmlns:a16="http://schemas.microsoft.com/office/drawing/2014/main" id="{851FD346-0D83-1D4D-BE0B-B5E49D216F5E}"/>
                </a:ext>
              </a:extLst>
            </p:cNvPr>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70" name="Freeform 5">
              <a:extLst>
                <a:ext uri="{FF2B5EF4-FFF2-40B4-BE49-F238E27FC236}">
                  <a16:creationId xmlns:a16="http://schemas.microsoft.com/office/drawing/2014/main" id="{1B1711E4-71F2-364B-A204-964F9234C2EF}"/>
                </a:ext>
              </a:extLst>
            </p:cNvPr>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71" name="Freeform 6">
              <a:extLst>
                <a:ext uri="{FF2B5EF4-FFF2-40B4-BE49-F238E27FC236}">
                  <a16:creationId xmlns:a16="http://schemas.microsoft.com/office/drawing/2014/main" id="{268AA218-2BB1-C641-9792-6A4F9BE33692}"/>
                </a:ext>
              </a:extLst>
            </p:cNvPr>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72" name="Freeform 7">
              <a:extLst>
                <a:ext uri="{FF2B5EF4-FFF2-40B4-BE49-F238E27FC236}">
                  <a16:creationId xmlns:a16="http://schemas.microsoft.com/office/drawing/2014/main" id="{A7052340-2C8D-2F4A-9FB8-02AB4A900DF6}"/>
                </a:ext>
              </a:extLst>
            </p:cNvPr>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73" name="Freeform 8">
              <a:extLst>
                <a:ext uri="{FF2B5EF4-FFF2-40B4-BE49-F238E27FC236}">
                  <a16:creationId xmlns:a16="http://schemas.microsoft.com/office/drawing/2014/main" id="{535B44C4-AC43-4342-B156-30FED27CA57B}"/>
                </a:ext>
              </a:extLst>
            </p:cNvPr>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74" name="Freeform 9">
              <a:extLst>
                <a:ext uri="{FF2B5EF4-FFF2-40B4-BE49-F238E27FC236}">
                  <a16:creationId xmlns:a16="http://schemas.microsoft.com/office/drawing/2014/main" id="{EBF6795F-0FE2-A443-993E-08FC15E569FC}"/>
                </a:ext>
              </a:extLst>
            </p:cNvPr>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75" name="Freeform 10">
              <a:extLst>
                <a:ext uri="{FF2B5EF4-FFF2-40B4-BE49-F238E27FC236}">
                  <a16:creationId xmlns:a16="http://schemas.microsoft.com/office/drawing/2014/main" id="{C4FF7ED2-5D66-B644-A9BE-201D19A275EA}"/>
                </a:ext>
              </a:extLst>
            </p:cNvPr>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76" name="Freeform 11">
              <a:extLst>
                <a:ext uri="{FF2B5EF4-FFF2-40B4-BE49-F238E27FC236}">
                  <a16:creationId xmlns:a16="http://schemas.microsoft.com/office/drawing/2014/main" id="{E5445F41-D8A5-5F4E-AC2F-AB20B84745C5}"/>
                </a:ext>
              </a:extLst>
            </p:cNvPr>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77" name="Freeform 12">
              <a:extLst>
                <a:ext uri="{FF2B5EF4-FFF2-40B4-BE49-F238E27FC236}">
                  <a16:creationId xmlns:a16="http://schemas.microsoft.com/office/drawing/2014/main" id="{09CD85A5-3359-214F-AE80-90EC078C7D45}"/>
                </a:ext>
              </a:extLst>
            </p:cNvPr>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78" name="Freeform 13">
              <a:extLst>
                <a:ext uri="{FF2B5EF4-FFF2-40B4-BE49-F238E27FC236}">
                  <a16:creationId xmlns:a16="http://schemas.microsoft.com/office/drawing/2014/main" id="{EB5D1622-3DC0-2842-BA11-B2C56D4E32DE}"/>
                </a:ext>
              </a:extLst>
            </p:cNvPr>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79" name="Freeform 14">
              <a:extLst>
                <a:ext uri="{FF2B5EF4-FFF2-40B4-BE49-F238E27FC236}">
                  <a16:creationId xmlns:a16="http://schemas.microsoft.com/office/drawing/2014/main" id="{77A3535A-3810-DD40-AFF4-0C8AF5C21254}"/>
                </a:ext>
              </a:extLst>
            </p:cNvPr>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0" name="Freeform 15">
              <a:extLst>
                <a:ext uri="{FF2B5EF4-FFF2-40B4-BE49-F238E27FC236}">
                  <a16:creationId xmlns:a16="http://schemas.microsoft.com/office/drawing/2014/main" id="{56FCFE01-EBF4-D840-89E1-57366256DEE9}"/>
                </a:ext>
              </a:extLst>
            </p:cNvPr>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1" name="Freeform 16">
              <a:extLst>
                <a:ext uri="{FF2B5EF4-FFF2-40B4-BE49-F238E27FC236}">
                  <a16:creationId xmlns:a16="http://schemas.microsoft.com/office/drawing/2014/main" id="{A4320DF2-A912-824E-8068-B3562F9A5DDD}"/>
                </a:ext>
              </a:extLst>
            </p:cNvPr>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2" name="Freeform 17">
              <a:extLst>
                <a:ext uri="{FF2B5EF4-FFF2-40B4-BE49-F238E27FC236}">
                  <a16:creationId xmlns:a16="http://schemas.microsoft.com/office/drawing/2014/main" id="{2A9F743A-B320-E546-BB3D-FD68AA902398}"/>
                </a:ext>
              </a:extLst>
            </p:cNvPr>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3" name="Freeform 18">
              <a:extLst>
                <a:ext uri="{FF2B5EF4-FFF2-40B4-BE49-F238E27FC236}">
                  <a16:creationId xmlns:a16="http://schemas.microsoft.com/office/drawing/2014/main" id="{817C9402-F6C4-F14A-8B05-734CAF955251}"/>
                </a:ext>
              </a:extLst>
            </p:cNvPr>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4" name="Freeform 19">
              <a:extLst>
                <a:ext uri="{FF2B5EF4-FFF2-40B4-BE49-F238E27FC236}">
                  <a16:creationId xmlns:a16="http://schemas.microsoft.com/office/drawing/2014/main" id="{5CA9E9C3-FBD4-664E-8650-DDCA90312A04}"/>
                </a:ext>
              </a:extLst>
            </p:cNvPr>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5" name="Freeform 20">
              <a:extLst>
                <a:ext uri="{FF2B5EF4-FFF2-40B4-BE49-F238E27FC236}">
                  <a16:creationId xmlns:a16="http://schemas.microsoft.com/office/drawing/2014/main" id="{2D12BD32-2D99-7E48-AE12-6A72C1D4AB6A}"/>
                </a:ext>
              </a:extLst>
            </p:cNvPr>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6" name="Freeform 21">
              <a:extLst>
                <a:ext uri="{FF2B5EF4-FFF2-40B4-BE49-F238E27FC236}">
                  <a16:creationId xmlns:a16="http://schemas.microsoft.com/office/drawing/2014/main" id="{16B82C85-3CBF-164C-B855-C83FEEE8CA76}"/>
                </a:ext>
              </a:extLst>
            </p:cNvPr>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7" name="Freeform 22">
              <a:extLst>
                <a:ext uri="{FF2B5EF4-FFF2-40B4-BE49-F238E27FC236}">
                  <a16:creationId xmlns:a16="http://schemas.microsoft.com/office/drawing/2014/main" id="{FDA0A882-550D-6040-8A08-9B5B962995C6}"/>
                </a:ext>
              </a:extLst>
            </p:cNvPr>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8" name="Freeform 23">
              <a:extLst>
                <a:ext uri="{FF2B5EF4-FFF2-40B4-BE49-F238E27FC236}">
                  <a16:creationId xmlns:a16="http://schemas.microsoft.com/office/drawing/2014/main" id="{03561F3B-D659-D44B-988A-6DD515517C19}"/>
                </a:ext>
              </a:extLst>
            </p:cNvPr>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grpSp>
      <p:sp>
        <p:nvSpPr>
          <p:cNvPr id="31" name="Footer">
            <a:extLst>
              <a:ext uri="{FF2B5EF4-FFF2-40B4-BE49-F238E27FC236}">
                <a16:creationId xmlns:a16="http://schemas.microsoft.com/office/drawing/2014/main" id="{BD27E840-8293-F64D-B8DF-DD1AAFA953D0}"/>
              </a:ext>
            </a:extLst>
          </p:cNvPr>
          <p:cNvSpPr txBox="1"/>
          <p:nvPr userDrawn="1"/>
        </p:nvSpPr>
        <p:spPr>
          <a:xfrm>
            <a:off x="9598024" y="6548295"/>
            <a:ext cx="2541080" cy="215444"/>
          </a:xfrm>
          <a:prstGeom prst="rect">
            <a:avLst/>
          </a:prstGeom>
          <a:noFill/>
          <a:effectLst/>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95000"/>
                  </a:schemeClr>
                </a:solidFill>
                <a:effectLst/>
                <a:latin typeface="Neue Haas Grotesk Text Pro" panose="020B0504020202020204" pitchFamily="34" charset="77"/>
                <a:ea typeface="+mn-ea"/>
                <a:cs typeface="+mn-cs"/>
              </a:rPr>
              <a:t>© Hitachi Vantara LLC 2022. All Rights Reserved.</a:t>
            </a:r>
          </a:p>
        </p:txBody>
      </p:sp>
      <p:sp>
        <p:nvSpPr>
          <p:cNvPr id="32" name="Title 1">
            <a:extLst>
              <a:ext uri="{FF2B5EF4-FFF2-40B4-BE49-F238E27FC236}">
                <a16:creationId xmlns:a16="http://schemas.microsoft.com/office/drawing/2014/main" id="{072A9594-4465-7047-9A63-36BE8BE0655E}"/>
              </a:ext>
            </a:extLst>
          </p:cNvPr>
          <p:cNvSpPr>
            <a:spLocks noGrp="1"/>
          </p:cNvSpPr>
          <p:nvPr>
            <p:ph type="ctrTitle" hasCustomPrompt="1"/>
          </p:nvPr>
        </p:nvSpPr>
        <p:spPr>
          <a:xfrm>
            <a:off x="967937" y="2095912"/>
            <a:ext cx="5874513" cy="3465133"/>
          </a:xfrm>
          <a:prstGeom prst="rect">
            <a:avLst/>
          </a:prstGeom>
          <a:effectLst/>
        </p:spPr>
        <p:txBody>
          <a:bodyPr anchor="t">
            <a:noAutofit/>
          </a:bodyPr>
          <a:lstStyle>
            <a:lvl1pPr>
              <a:lnSpc>
                <a:spcPct val="90000"/>
              </a:lnSpc>
              <a:defRPr sz="5333" b="1" i="0" cap="none" baseline="0">
                <a:solidFill>
                  <a:schemeClr val="bg1"/>
                </a:solidFill>
                <a:latin typeface="Neue Haas Grotesk Text Pro" panose="020B0504020202020204" pitchFamily="34" charset="77"/>
              </a:defRPr>
            </a:lvl1pPr>
          </a:lstStyle>
          <a:p>
            <a:r>
              <a:rPr lang="en-US"/>
              <a:t>Divider Slide</a:t>
            </a:r>
          </a:p>
        </p:txBody>
      </p:sp>
      <p:pic>
        <p:nvPicPr>
          <p:cNvPr id="34" name="Hitachi logo red">
            <a:extLst>
              <a:ext uri="{FF2B5EF4-FFF2-40B4-BE49-F238E27FC236}">
                <a16:creationId xmlns:a16="http://schemas.microsoft.com/office/drawing/2014/main" id="{19B62696-E4B0-1849-8D6F-531EA70AFE3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24533" y="0"/>
            <a:ext cx="2167467" cy="1083733"/>
          </a:xfrm>
          <a:prstGeom prst="rect">
            <a:avLst/>
          </a:prstGeom>
        </p:spPr>
      </p:pic>
    </p:spTree>
    <p:extLst>
      <p:ext uri="{BB962C8B-B14F-4D97-AF65-F5344CB8AC3E}">
        <p14:creationId xmlns:p14="http://schemas.microsoft.com/office/powerpoint/2010/main" val="1232369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352213" y="70818"/>
            <a:ext cx="9401387" cy="976588"/>
          </a:xfrm>
          <a:prstGeom prst="rect">
            <a:avLst/>
          </a:prstGeom>
        </p:spPr>
        <p:txBody>
          <a:bodyPr vert="horz" lIns="72000" tIns="0" rIns="91440" bIns="0" rtlCol="0" anchor="ctr">
            <a:normAutofit/>
          </a:bodyPr>
          <a:lstStyle/>
          <a:p>
            <a:pPr lvl="0"/>
            <a:r>
              <a:rPr lang="en-US"/>
              <a:t>Click to add title</a:t>
            </a:r>
          </a:p>
        </p:txBody>
      </p:sp>
      <p:pic>
        <p:nvPicPr>
          <p:cNvPr id="4" name="Hitachi logo red">
            <a:extLst>
              <a:ext uri="{FF2B5EF4-FFF2-40B4-BE49-F238E27FC236}">
                <a16:creationId xmlns:a16="http://schemas.microsoft.com/office/drawing/2014/main" id="{76BAA782-9419-744A-8DB8-398C0A9A66B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24533" y="0"/>
            <a:ext cx="2167467" cy="1083733"/>
          </a:xfrm>
          <a:prstGeom prst="rect">
            <a:avLst/>
          </a:prstGeom>
        </p:spPr>
      </p:pic>
    </p:spTree>
    <p:extLst>
      <p:ext uri="{BB962C8B-B14F-4D97-AF65-F5344CB8AC3E}">
        <p14:creationId xmlns:p14="http://schemas.microsoft.com/office/powerpoint/2010/main" val="670740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352213" y="70818"/>
            <a:ext cx="9401387" cy="976588"/>
          </a:xfrm>
          <a:prstGeom prst="rect">
            <a:avLst/>
          </a:prstGeom>
        </p:spPr>
        <p:txBody>
          <a:bodyPr vert="horz" lIns="72000" tIns="0" rIns="91440" bIns="0" rtlCol="0" anchor="ctr">
            <a:normAutofit/>
          </a:bodyPr>
          <a:lstStyle/>
          <a:p>
            <a:pPr lvl="0"/>
            <a:r>
              <a:rPr lang="en-US"/>
              <a:t>Click to add title</a:t>
            </a:r>
          </a:p>
        </p:txBody>
      </p:sp>
      <p:sp>
        <p:nvSpPr>
          <p:cNvPr id="4" name="Rectangle 3">
            <a:extLst>
              <a:ext uri="{FF2B5EF4-FFF2-40B4-BE49-F238E27FC236}">
                <a16:creationId xmlns:a16="http://schemas.microsoft.com/office/drawing/2014/main" id="{5B679B15-1D0E-7641-8CA6-B04E612E0CD6}"/>
              </a:ext>
            </a:extLst>
          </p:cNvPr>
          <p:cNvSpPr/>
          <p:nvPr userDrawn="1"/>
        </p:nvSpPr>
        <p:spPr>
          <a:xfrm>
            <a:off x="0" y="1088466"/>
            <a:ext cx="12192000" cy="5769535"/>
          </a:xfrm>
          <a:prstGeom prst="rect">
            <a:avLst/>
          </a:prstGeom>
          <a:solidFill>
            <a:srgbClr val="B4B4BC"/>
          </a:solidFill>
          <a:ln>
            <a:noFill/>
          </a:ln>
        </p:spPr>
        <p:style>
          <a:lnRef idx="1">
            <a:schemeClr val="accent4"/>
          </a:lnRef>
          <a:fillRef idx="3">
            <a:schemeClr val="accent4"/>
          </a:fillRef>
          <a:effectRef idx="2">
            <a:schemeClr val="accent4"/>
          </a:effectRef>
          <a:fontRef idx="minor">
            <a:schemeClr val="lt1"/>
          </a:fontRef>
        </p:style>
        <p:txBody>
          <a:bodyPr lIns="45708" tIns="22853" rIns="45708" bIns="22853" rtlCol="0" anchor="ctr"/>
          <a:lstStyle/>
          <a:p>
            <a:pPr algn="ctr"/>
            <a:endParaRPr lang="en-US" sz="3200">
              <a:latin typeface="Neue Haas Grotesk Text Pro" panose="020B0504020202020204" pitchFamily="34" charset="77"/>
            </a:endParaRPr>
          </a:p>
        </p:txBody>
      </p:sp>
      <p:sp>
        <p:nvSpPr>
          <p:cNvPr id="6" name="TextBox 5">
            <a:extLst>
              <a:ext uri="{FF2B5EF4-FFF2-40B4-BE49-F238E27FC236}">
                <a16:creationId xmlns:a16="http://schemas.microsoft.com/office/drawing/2014/main" id="{B14BB551-F599-A348-BC78-117BBA10942A}"/>
              </a:ext>
            </a:extLst>
          </p:cNvPr>
          <p:cNvSpPr txBox="1"/>
          <p:nvPr userDrawn="1"/>
        </p:nvSpPr>
        <p:spPr>
          <a:xfrm>
            <a:off x="2148" y="6551114"/>
            <a:ext cx="356188" cy="256545"/>
          </a:xfrm>
          <a:prstGeom prst="rect">
            <a:avLst/>
          </a:prstGeom>
          <a:noFill/>
        </p:spPr>
        <p:txBody>
          <a:bodyPr wrap="none" rtlCol="0">
            <a:spAutoFit/>
          </a:bodyPr>
          <a:lstStyle/>
          <a:p>
            <a:pPr algn="l"/>
            <a:fld id="{111F478C-84AE-4601-9BE4-60468A3A6C06}" type="slidenum">
              <a:rPr lang="en-US" sz="1067" b="0" i="0" smtClean="0">
                <a:solidFill>
                  <a:schemeClr val="bg1">
                    <a:alpha val="50000"/>
                  </a:schemeClr>
                </a:solidFill>
                <a:latin typeface="Neue Haas Grotesk Text Pro" panose="020B0504020202020204" pitchFamily="34" charset="77"/>
              </a:rPr>
              <a:pPr algn="l"/>
              <a:t>‹#›</a:t>
            </a:fld>
            <a:endParaRPr lang="en-US" sz="1067" b="0" i="0">
              <a:solidFill>
                <a:schemeClr val="bg1">
                  <a:alpha val="50000"/>
                </a:schemeClr>
              </a:solidFill>
              <a:latin typeface="Neue Haas Grotesk Text Pro" panose="020B0504020202020204" pitchFamily="34" charset="77"/>
            </a:endParaRPr>
          </a:p>
        </p:txBody>
      </p:sp>
      <p:sp>
        <p:nvSpPr>
          <p:cNvPr id="7" name="TextBox 6">
            <a:extLst>
              <a:ext uri="{FF2B5EF4-FFF2-40B4-BE49-F238E27FC236}">
                <a16:creationId xmlns:a16="http://schemas.microsoft.com/office/drawing/2014/main" id="{D8B54EB0-686E-934D-9EB9-3A3485212DA5}"/>
              </a:ext>
            </a:extLst>
          </p:cNvPr>
          <p:cNvSpPr txBox="1"/>
          <p:nvPr userDrawn="1"/>
        </p:nvSpPr>
        <p:spPr>
          <a:xfrm>
            <a:off x="9598024" y="6548295"/>
            <a:ext cx="2541080" cy="215444"/>
          </a:xfrm>
          <a:prstGeom prst="rect">
            <a:avLst/>
          </a:prstGeom>
          <a:noFill/>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85000"/>
                  </a:schemeClr>
                </a:solidFill>
                <a:latin typeface="Neue Haas Grotesk Text Pro" panose="020B0504020202020204" pitchFamily="34" charset="77"/>
                <a:ea typeface="+mn-ea"/>
                <a:cs typeface="+mn-cs"/>
              </a:rPr>
              <a:t>© Hitachi Vantara LLC 2022. All Rights Reserved.</a:t>
            </a:r>
          </a:p>
        </p:txBody>
      </p:sp>
      <p:pic>
        <p:nvPicPr>
          <p:cNvPr id="8" name="Hitachi logo red">
            <a:extLst>
              <a:ext uri="{FF2B5EF4-FFF2-40B4-BE49-F238E27FC236}">
                <a16:creationId xmlns:a16="http://schemas.microsoft.com/office/drawing/2014/main" id="{A5E7A745-F2E5-2145-AE61-3CFA06FFCB7E}"/>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24533" y="0"/>
            <a:ext cx="2167467" cy="1083733"/>
          </a:xfrm>
          <a:prstGeom prst="rect">
            <a:avLst/>
          </a:prstGeom>
        </p:spPr>
      </p:pic>
    </p:spTree>
    <p:extLst>
      <p:ext uri="{BB962C8B-B14F-4D97-AF65-F5344CB8AC3E}">
        <p14:creationId xmlns:p14="http://schemas.microsoft.com/office/powerpoint/2010/main" val="1910759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67D1C6A-C63A-3640-B43E-70306768DA6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0800000">
            <a:off x="0" y="1083733"/>
            <a:ext cx="12192000" cy="5774267"/>
          </a:xfrm>
          <a:prstGeom prst="rect">
            <a:avLst/>
          </a:prstGeom>
        </p:spPr>
      </p:pic>
      <p:sp>
        <p:nvSpPr>
          <p:cNvPr id="3" name="Title Placeholder 1"/>
          <p:cNvSpPr>
            <a:spLocks noGrp="1"/>
          </p:cNvSpPr>
          <p:nvPr>
            <p:ph type="title" hasCustomPrompt="1"/>
          </p:nvPr>
        </p:nvSpPr>
        <p:spPr>
          <a:xfrm>
            <a:off x="352213" y="70818"/>
            <a:ext cx="9401387" cy="976588"/>
          </a:xfrm>
          <a:prstGeom prst="rect">
            <a:avLst/>
          </a:prstGeom>
        </p:spPr>
        <p:txBody>
          <a:bodyPr vert="horz" lIns="72000" tIns="0" rIns="91440" bIns="0" rtlCol="0" anchor="ctr">
            <a:normAutofit/>
          </a:bodyPr>
          <a:lstStyle/>
          <a:p>
            <a:pPr lvl="0"/>
            <a:r>
              <a:rPr lang="en-US"/>
              <a:t>Click to add title</a:t>
            </a:r>
          </a:p>
        </p:txBody>
      </p:sp>
      <p:sp>
        <p:nvSpPr>
          <p:cNvPr id="6" name="TextBox 5">
            <a:extLst>
              <a:ext uri="{FF2B5EF4-FFF2-40B4-BE49-F238E27FC236}">
                <a16:creationId xmlns:a16="http://schemas.microsoft.com/office/drawing/2014/main" id="{B14BB551-F599-A348-BC78-117BBA10942A}"/>
              </a:ext>
            </a:extLst>
          </p:cNvPr>
          <p:cNvSpPr txBox="1"/>
          <p:nvPr userDrawn="1"/>
        </p:nvSpPr>
        <p:spPr>
          <a:xfrm>
            <a:off x="2148" y="6551114"/>
            <a:ext cx="356188" cy="256545"/>
          </a:xfrm>
          <a:prstGeom prst="rect">
            <a:avLst/>
          </a:prstGeom>
          <a:noFill/>
        </p:spPr>
        <p:txBody>
          <a:bodyPr wrap="none" rtlCol="0">
            <a:spAutoFit/>
          </a:bodyPr>
          <a:lstStyle/>
          <a:p>
            <a:pPr algn="l"/>
            <a:fld id="{111F478C-84AE-4601-9BE4-60468A3A6C06}" type="slidenum">
              <a:rPr lang="en-US" sz="1067" b="0" i="0" smtClean="0">
                <a:solidFill>
                  <a:schemeClr val="bg1">
                    <a:alpha val="50000"/>
                  </a:schemeClr>
                </a:solidFill>
                <a:latin typeface="Neue Haas Grotesk Text Pro" panose="020B0504020202020204" pitchFamily="34" charset="77"/>
              </a:rPr>
              <a:pPr algn="l"/>
              <a:t>‹#›</a:t>
            </a:fld>
            <a:endParaRPr lang="en-US" sz="1067" b="0" i="0">
              <a:solidFill>
                <a:schemeClr val="bg1">
                  <a:alpha val="50000"/>
                </a:schemeClr>
              </a:solidFill>
              <a:latin typeface="Neue Haas Grotesk Text Pro" panose="020B0504020202020204" pitchFamily="34" charset="77"/>
            </a:endParaRPr>
          </a:p>
        </p:txBody>
      </p:sp>
      <p:sp>
        <p:nvSpPr>
          <p:cNvPr id="7" name="Footer">
            <a:extLst>
              <a:ext uri="{FF2B5EF4-FFF2-40B4-BE49-F238E27FC236}">
                <a16:creationId xmlns:a16="http://schemas.microsoft.com/office/drawing/2014/main" id="{BDB1C471-51C1-C94A-89DA-93D78758C302}"/>
              </a:ext>
            </a:extLst>
          </p:cNvPr>
          <p:cNvSpPr txBox="1"/>
          <p:nvPr userDrawn="1"/>
        </p:nvSpPr>
        <p:spPr>
          <a:xfrm>
            <a:off x="9598024" y="6548295"/>
            <a:ext cx="2541080" cy="215444"/>
          </a:xfrm>
          <a:prstGeom prst="rect">
            <a:avLst/>
          </a:prstGeom>
          <a:noFill/>
          <a:effectLst/>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50000"/>
                  </a:schemeClr>
                </a:solidFill>
                <a:effectLst/>
                <a:latin typeface="Neue Haas Grotesk Text Pro" panose="020B0504020202020204" pitchFamily="34" charset="77"/>
                <a:ea typeface="+mn-ea"/>
                <a:cs typeface="+mn-cs"/>
              </a:rPr>
              <a:t>© Hitachi Vantara LLC 2022. All Rights Reserved.</a:t>
            </a:r>
          </a:p>
        </p:txBody>
      </p:sp>
      <p:pic>
        <p:nvPicPr>
          <p:cNvPr id="9" name="Hitachi logo red">
            <a:extLst>
              <a:ext uri="{FF2B5EF4-FFF2-40B4-BE49-F238E27FC236}">
                <a16:creationId xmlns:a16="http://schemas.microsoft.com/office/drawing/2014/main" id="{0E5EA8BB-D5AC-D04F-BFC9-C235AB8233FB}"/>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024533" y="0"/>
            <a:ext cx="2167467" cy="1083733"/>
          </a:xfrm>
          <a:prstGeom prst="rect">
            <a:avLst/>
          </a:prstGeom>
        </p:spPr>
      </p:pic>
    </p:spTree>
    <p:extLst>
      <p:ext uri="{BB962C8B-B14F-4D97-AF65-F5344CB8AC3E}">
        <p14:creationId xmlns:p14="http://schemas.microsoft.com/office/powerpoint/2010/main" val="3609008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pic>
        <p:nvPicPr>
          <p:cNvPr id="4" name="black grey gradient">
            <a:extLst>
              <a:ext uri="{FF2B5EF4-FFF2-40B4-BE49-F238E27FC236}">
                <a16:creationId xmlns:a16="http://schemas.microsoft.com/office/drawing/2014/main" id="{C2BDBC01-CB5E-614E-96CD-7877ADB8385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0800000">
            <a:off x="0" y="0"/>
            <a:ext cx="12192000" cy="6858000"/>
          </a:xfrm>
          <a:prstGeom prst="rect">
            <a:avLst/>
          </a:prstGeom>
        </p:spPr>
      </p:pic>
      <p:sp>
        <p:nvSpPr>
          <p:cNvPr id="57" name="Title 1"/>
          <p:cNvSpPr>
            <a:spLocks noGrp="1"/>
          </p:cNvSpPr>
          <p:nvPr>
            <p:ph type="ctrTitle" hasCustomPrompt="1"/>
          </p:nvPr>
        </p:nvSpPr>
        <p:spPr>
          <a:xfrm>
            <a:off x="810287" y="1397900"/>
            <a:ext cx="9216309" cy="3329677"/>
          </a:xfrm>
          <a:prstGeom prst="rect">
            <a:avLst/>
          </a:prstGeom>
          <a:effectLst/>
        </p:spPr>
        <p:txBody>
          <a:bodyPr lIns="0" rIns="0" anchor="b" anchorCtr="0">
            <a:normAutofit/>
          </a:bodyPr>
          <a:lstStyle>
            <a:lvl1pPr>
              <a:lnSpc>
                <a:spcPct val="88000"/>
              </a:lnSpc>
              <a:defRPr sz="8000" b="1" i="0" cap="none" spc="-67" baseline="0">
                <a:solidFill>
                  <a:schemeClr val="bg1"/>
                </a:solidFill>
                <a:latin typeface="Neue Haas Grotesk Text Pro" panose="020B0504020202020204" pitchFamily="34" charset="77"/>
              </a:defRPr>
            </a:lvl1pPr>
          </a:lstStyle>
          <a:p>
            <a:r>
              <a:rPr lang="en-US"/>
              <a:t>Presentation </a:t>
            </a:r>
            <a:br>
              <a:rPr lang="en-US"/>
            </a:br>
            <a:r>
              <a:rPr lang="en-US"/>
              <a:t>Title on 3 Lines</a:t>
            </a:r>
            <a:br>
              <a:rPr lang="en-US"/>
            </a:br>
            <a:r>
              <a:rPr lang="en-US"/>
              <a:t>Bold 60pt</a:t>
            </a:r>
          </a:p>
        </p:txBody>
      </p:sp>
      <p:sp>
        <p:nvSpPr>
          <p:cNvPr id="58" name="Text Placeholder 6"/>
          <p:cNvSpPr>
            <a:spLocks noGrp="1"/>
          </p:cNvSpPr>
          <p:nvPr>
            <p:ph type="body" sz="quarter" idx="11" hasCustomPrompt="1"/>
          </p:nvPr>
        </p:nvSpPr>
        <p:spPr>
          <a:xfrm>
            <a:off x="846361" y="5124910"/>
            <a:ext cx="4725881" cy="328295"/>
          </a:xfrm>
        </p:spPr>
        <p:txBody>
          <a:bodyPr anchor="t"/>
          <a:lstStyle>
            <a:lvl1pPr marL="0" indent="0">
              <a:spcBef>
                <a:spcPts val="0"/>
              </a:spcBef>
              <a:spcAft>
                <a:spcPts val="400"/>
              </a:spcAft>
              <a:buNone/>
              <a:defRPr sz="2133" b="1" baseline="0">
                <a:solidFill>
                  <a:schemeClr val="bg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Name Here</a:t>
            </a:r>
          </a:p>
        </p:txBody>
      </p:sp>
      <p:sp>
        <p:nvSpPr>
          <p:cNvPr id="79" name="Text Placeholder 8"/>
          <p:cNvSpPr>
            <a:spLocks noGrp="1"/>
          </p:cNvSpPr>
          <p:nvPr>
            <p:ph type="body" sz="quarter" idx="12" hasCustomPrompt="1"/>
          </p:nvPr>
        </p:nvSpPr>
        <p:spPr>
          <a:xfrm>
            <a:off x="846361" y="5443833"/>
            <a:ext cx="4725881" cy="492443"/>
          </a:xfrm>
        </p:spPr>
        <p:txBody>
          <a:bodyPr anchor="t"/>
          <a:lstStyle>
            <a:lvl1pPr marL="0" indent="0">
              <a:spcBef>
                <a:spcPts val="0"/>
              </a:spcBef>
              <a:spcAft>
                <a:spcPts val="400"/>
              </a:spcAft>
              <a:buNone/>
              <a:defRPr sz="1600">
                <a:solidFill>
                  <a:schemeClr val="bg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Job Title, Department</a:t>
            </a:r>
            <a:br>
              <a:rPr lang="en-US"/>
            </a:br>
            <a:r>
              <a:rPr lang="en-US"/>
              <a:t>Month 2022</a:t>
            </a:r>
          </a:p>
        </p:txBody>
      </p:sp>
      <p:pic>
        <p:nvPicPr>
          <p:cNvPr id="8" name="Hitachi logo red">
            <a:extLst>
              <a:ext uri="{FF2B5EF4-FFF2-40B4-BE49-F238E27FC236}">
                <a16:creationId xmlns:a16="http://schemas.microsoft.com/office/drawing/2014/main" id="{DCA4F2E2-E219-C644-BEA4-D856988C6386}"/>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024533" y="0"/>
            <a:ext cx="2167467" cy="1083733"/>
          </a:xfrm>
          <a:prstGeom prst="rect">
            <a:avLst/>
          </a:prstGeom>
        </p:spPr>
      </p:pic>
      <p:cxnSp>
        <p:nvCxnSpPr>
          <p:cNvPr id="10" name="Straight Connector 9">
            <a:extLst>
              <a:ext uri="{FF2B5EF4-FFF2-40B4-BE49-F238E27FC236}">
                <a16:creationId xmlns:a16="http://schemas.microsoft.com/office/drawing/2014/main" id="{4D01928F-597D-EE45-ADA7-3D256ED9F2E3}"/>
              </a:ext>
            </a:extLst>
          </p:cNvPr>
          <p:cNvCxnSpPr>
            <a:cxnSpLocks/>
          </p:cNvCxnSpPr>
          <p:nvPr userDrawn="1"/>
        </p:nvCxnSpPr>
        <p:spPr>
          <a:xfrm flipH="1">
            <a:off x="846360" y="4775800"/>
            <a:ext cx="10386701"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a:extLst>
              <a:ext uri="{FF2B5EF4-FFF2-40B4-BE49-F238E27FC236}">
                <a16:creationId xmlns:a16="http://schemas.microsoft.com/office/drawing/2014/main" id="{321F759D-E4A5-F143-9D4F-DEB96063B40E}"/>
              </a:ext>
            </a:extLst>
          </p:cNvPr>
          <p:cNvSpPr txBox="1"/>
          <p:nvPr userDrawn="1"/>
        </p:nvSpPr>
        <p:spPr>
          <a:xfrm>
            <a:off x="9598024" y="6548295"/>
            <a:ext cx="2541080" cy="215444"/>
          </a:xfrm>
          <a:prstGeom prst="rect">
            <a:avLst/>
          </a:prstGeom>
          <a:noFill/>
          <a:effectLst/>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75000"/>
                  </a:schemeClr>
                </a:solidFill>
                <a:effectLst/>
                <a:latin typeface="Neue Haas Grotesk Text Pro" panose="020B0504020202020204" pitchFamily="34" charset="77"/>
                <a:ea typeface="+mn-ea"/>
                <a:cs typeface="+mn-cs"/>
              </a:rPr>
              <a:t>© Hitachi Vantara LLC 2022. All Rights Reserved.</a:t>
            </a:r>
          </a:p>
        </p:txBody>
      </p:sp>
    </p:spTree>
    <p:extLst>
      <p:ext uri="{BB962C8B-B14F-4D97-AF65-F5344CB8AC3E}">
        <p14:creationId xmlns:p14="http://schemas.microsoft.com/office/powerpoint/2010/main" val="1632488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9AE9CF0-007C-1645-8593-EB0B17BB43A8}"/>
              </a:ext>
            </a:extLst>
          </p:cNvPr>
          <p:cNvSpPr/>
          <p:nvPr userDrawn="1"/>
        </p:nvSpPr>
        <p:spPr>
          <a:xfrm>
            <a:off x="-1" y="0"/>
            <a:ext cx="12192000" cy="6876288"/>
          </a:xfrm>
          <a:prstGeom prst="rect">
            <a:avLst/>
          </a:prstGeom>
          <a:solidFill>
            <a:srgbClr val="001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latin typeface="+mj-lt"/>
            </a:endParaRPr>
          </a:p>
        </p:txBody>
      </p:sp>
      <p:sp>
        <p:nvSpPr>
          <p:cNvPr id="3" name="Picture Placeholder 7">
            <a:extLst>
              <a:ext uri="{FF2B5EF4-FFF2-40B4-BE49-F238E27FC236}">
                <a16:creationId xmlns:a16="http://schemas.microsoft.com/office/drawing/2014/main" id="{C5366B26-C34B-3B4C-9CE0-83402FE3D7F8}"/>
              </a:ext>
            </a:extLst>
          </p:cNvPr>
          <p:cNvSpPr>
            <a:spLocks noGrp="1"/>
          </p:cNvSpPr>
          <p:nvPr>
            <p:ph type="pic" sz="quarter" idx="15"/>
          </p:nvPr>
        </p:nvSpPr>
        <p:spPr>
          <a:xfrm>
            <a:off x="1" y="0"/>
            <a:ext cx="6095999" cy="328231"/>
          </a:xfrm>
          <a:prstGeom prst="rect">
            <a:avLst/>
          </a:prstGeom>
          <a:solidFill>
            <a:srgbClr val="001933"/>
          </a:solidFill>
          <a:effectLst/>
        </p:spPr>
        <p:txBody>
          <a:bodyPr/>
          <a:lstStyle>
            <a:lvl1pPr marL="0" indent="0">
              <a:buNone/>
              <a:defRPr/>
            </a:lvl1pPr>
          </a:lstStyle>
          <a:p>
            <a:r>
              <a:rPr lang="en-US"/>
              <a:t>Click icon to add picture</a:t>
            </a:r>
          </a:p>
        </p:txBody>
      </p:sp>
      <p:sp>
        <p:nvSpPr>
          <p:cNvPr id="5" name="Image Shade">
            <a:extLst>
              <a:ext uri="{FF2B5EF4-FFF2-40B4-BE49-F238E27FC236}">
                <a16:creationId xmlns:a16="http://schemas.microsoft.com/office/drawing/2014/main" id="{CF8F6A63-7FD1-8C48-BB6D-D03BBDF2DC2C}"/>
              </a:ext>
            </a:extLst>
          </p:cNvPr>
          <p:cNvSpPr/>
          <p:nvPr userDrawn="1"/>
        </p:nvSpPr>
        <p:spPr>
          <a:xfrm>
            <a:off x="6095999" y="0"/>
            <a:ext cx="6096000" cy="6876288"/>
          </a:xfrm>
          <a:prstGeom prst="rect">
            <a:avLst/>
          </a:prstGeom>
          <a:gradFill flip="none" rotWithShape="1">
            <a:gsLst>
              <a:gs pos="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latin typeface="+mj-lt"/>
            </a:endParaRPr>
          </a:p>
        </p:txBody>
      </p:sp>
      <p:grpSp>
        <p:nvGrpSpPr>
          <p:cNvPr id="8" name="Group 7">
            <a:extLst>
              <a:ext uri="{FF2B5EF4-FFF2-40B4-BE49-F238E27FC236}">
                <a16:creationId xmlns:a16="http://schemas.microsoft.com/office/drawing/2014/main" id="{61CF76D2-97F5-154A-9011-085E8FC8D183}"/>
              </a:ext>
            </a:extLst>
          </p:cNvPr>
          <p:cNvGrpSpPr/>
          <p:nvPr userDrawn="1"/>
        </p:nvGrpSpPr>
        <p:grpSpPr>
          <a:xfrm>
            <a:off x="10246555" y="301096"/>
            <a:ext cx="1663868" cy="475553"/>
            <a:chOff x="2751138" y="3262313"/>
            <a:chExt cx="4665662" cy="1333500"/>
          </a:xfrm>
          <a:solidFill>
            <a:schemeClr val="bg1"/>
          </a:solidFill>
        </p:grpSpPr>
        <p:sp>
          <p:nvSpPr>
            <p:cNvPr id="9" name="Freeform 1">
              <a:extLst>
                <a:ext uri="{FF2B5EF4-FFF2-40B4-BE49-F238E27FC236}">
                  <a16:creationId xmlns:a16="http://schemas.microsoft.com/office/drawing/2014/main" id="{8047D415-1904-2B48-BA10-54254B56DFD0}"/>
                </a:ext>
              </a:extLst>
            </p:cNvPr>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10" name="Freeform 2">
              <a:extLst>
                <a:ext uri="{FF2B5EF4-FFF2-40B4-BE49-F238E27FC236}">
                  <a16:creationId xmlns:a16="http://schemas.microsoft.com/office/drawing/2014/main" id="{81A6AE6C-555A-3D44-BE9E-416524FF7826}"/>
                </a:ext>
              </a:extLst>
            </p:cNvPr>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11" name="Freeform 3">
              <a:extLst>
                <a:ext uri="{FF2B5EF4-FFF2-40B4-BE49-F238E27FC236}">
                  <a16:creationId xmlns:a16="http://schemas.microsoft.com/office/drawing/2014/main" id="{F7664FDC-3E22-0F4E-BED0-9DD5A550AD58}"/>
                </a:ext>
              </a:extLst>
            </p:cNvPr>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12" name="Freeform 4">
              <a:extLst>
                <a:ext uri="{FF2B5EF4-FFF2-40B4-BE49-F238E27FC236}">
                  <a16:creationId xmlns:a16="http://schemas.microsoft.com/office/drawing/2014/main" id="{107F16A2-BB8D-D243-9A76-419376573539}"/>
                </a:ext>
              </a:extLst>
            </p:cNvPr>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13" name="Freeform 5">
              <a:extLst>
                <a:ext uri="{FF2B5EF4-FFF2-40B4-BE49-F238E27FC236}">
                  <a16:creationId xmlns:a16="http://schemas.microsoft.com/office/drawing/2014/main" id="{28DB65CA-05AD-0948-83F4-5644CCD2F3DC}"/>
                </a:ext>
              </a:extLst>
            </p:cNvPr>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14" name="Freeform 6">
              <a:extLst>
                <a:ext uri="{FF2B5EF4-FFF2-40B4-BE49-F238E27FC236}">
                  <a16:creationId xmlns:a16="http://schemas.microsoft.com/office/drawing/2014/main" id="{E24CD3B3-EC18-0342-B743-E02DFC946E82}"/>
                </a:ext>
              </a:extLst>
            </p:cNvPr>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15" name="Freeform 7">
              <a:extLst>
                <a:ext uri="{FF2B5EF4-FFF2-40B4-BE49-F238E27FC236}">
                  <a16:creationId xmlns:a16="http://schemas.microsoft.com/office/drawing/2014/main" id="{A412B09C-6749-D343-B853-74A6A3548AD5}"/>
                </a:ext>
              </a:extLst>
            </p:cNvPr>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16" name="Freeform 8">
              <a:extLst>
                <a:ext uri="{FF2B5EF4-FFF2-40B4-BE49-F238E27FC236}">
                  <a16:creationId xmlns:a16="http://schemas.microsoft.com/office/drawing/2014/main" id="{8B913D70-86ED-6042-AAFD-C9E97A598116}"/>
                </a:ext>
              </a:extLst>
            </p:cNvPr>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17" name="Freeform 9">
              <a:extLst>
                <a:ext uri="{FF2B5EF4-FFF2-40B4-BE49-F238E27FC236}">
                  <a16:creationId xmlns:a16="http://schemas.microsoft.com/office/drawing/2014/main" id="{8280F4CD-88FC-4746-B1DD-82D5AE8CE240}"/>
                </a:ext>
              </a:extLst>
            </p:cNvPr>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18" name="Freeform 10">
              <a:extLst>
                <a:ext uri="{FF2B5EF4-FFF2-40B4-BE49-F238E27FC236}">
                  <a16:creationId xmlns:a16="http://schemas.microsoft.com/office/drawing/2014/main" id="{A43EF092-13F3-5F44-A744-CC456194AA6E}"/>
                </a:ext>
              </a:extLst>
            </p:cNvPr>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19" name="Freeform 11">
              <a:extLst>
                <a:ext uri="{FF2B5EF4-FFF2-40B4-BE49-F238E27FC236}">
                  <a16:creationId xmlns:a16="http://schemas.microsoft.com/office/drawing/2014/main" id="{57DF3297-F47F-474B-8979-CEDF2A29FE04}"/>
                </a:ext>
              </a:extLst>
            </p:cNvPr>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20" name="Freeform 12">
              <a:extLst>
                <a:ext uri="{FF2B5EF4-FFF2-40B4-BE49-F238E27FC236}">
                  <a16:creationId xmlns:a16="http://schemas.microsoft.com/office/drawing/2014/main" id="{1D6C79A0-3177-0842-B818-AF49644E2633}"/>
                </a:ext>
              </a:extLst>
            </p:cNvPr>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21" name="Freeform 13">
              <a:extLst>
                <a:ext uri="{FF2B5EF4-FFF2-40B4-BE49-F238E27FC236}">
                  <a16:creationId xmlns:a16="http://schemas.microsoft.com/office/drawing/2014/main" id="{DEFEA279-3EA2-2B47-8640-0A90E2727D97}"/>
                </a:ext>
              </a:extLst>
            </p:cNvPr>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22" name="Freeform 14">
              <a:extLst>
                <a:ext uri="{FF2B5EF4-FFF2-40B4-BE49-F238E27FC236}">
                  <a16:creationId xmlns:a16="http://schemas.microsoft.com/office/drawing/2014/main" id="{D2C8BEC7-4C84-2B40-B885-1C7CD19A14F9}"/>
                </a:ext>
              </a:extLst>
            </p:cNvPr>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23" name="Freeform 15">
              <a:extLst>
                <a:ext uri="{FF2B5EF4-FFF2-40B4-BE49-F238E27FC236}">
                  <a16:creationId xmlns:a16="http://schemas.microsoft.com/office/drawing/2014/main" id="{1A14748A-FBF7-F548-B703-B04AF83C89E0}"/>
                </a:ext>
              </a:extLst>
            </p:cNvPr>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24" name="Freeform 16">
              <a:extLst>
                <a:ext uri="{FF2B5EF4-FFF2-40B4-BE49-F238E27FC236}">
                  <a16:creationId xmlns:a16="http://schemas.microsoft.com/office/drawing/2014/main" id="{8F3A3549-092C-5545-AF2D-AACFEC3AD0E5}"/>
                </a:ext>
              </a:extLst>
            </p:cNvPr>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25" name="Freeform 17">
              <a:extLst>
                <a:ext uri="{FF2B5EF4-FFF2-40B4-BE49-F238E27FC236}">
                  <a16:creationId xmlns:a16="http://schemas.microsoft.com/office/drawing/2014/main" id="{82762CA0-A56A-8241-890C-BCE2B232306A}"/>
                </a:ext>
              </a:extLst>
            </p:cNvPr>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26" name="Freeform 18">
              <a:extLst>
                <a:ext uri="{FF2B5EF4-FFF2-40B4-BE49-F238E27FC236}">
                  <a16:creationId xmlns:a16="http://schemas.microsoft.com/office/drawing/2014/main" id="{991ED8AA-CEE3-7144-8BC1-D2E373C19FCC}"/>
                </a:ext>
              </a:extLst>
            </p:cNvPr>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27" name="Freeform 19">
              <a:extLst>
                <a:ext uri="{FF2B5EF4-FFF2-40B4-BE49-F238E27FC236}">
                  <a16:creationId xmlns:a16="http://schemas.microsoft.com/office/drawing/2014/main" id="{76F75025-9CE7-C441-91B2-FE4B6A87E1BA}"/>
                </a:ext>
              </a:extLst>
            </p:cNvPr>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28" name="Freeform 20">
              <a:extLst>
                <a:ext uri="{FF2B5EF4-FFF2-40B4-BE49-F238E27FC236}">
                  <a16:creationId xmlns:a16="http://schemas.microsoft.com/office/drawing/2014/main" id="{CE70A297-76F0-5A42-A4B8-1C7A851C4932}"/>
                </a:ext>
              </a:extLst>
            </p:cNvPr>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29" name="Freeform 21">
              <a:extLst>
                <a:ext uri="{FF2B5EF4-FFF2-40B4-BE49-F238E27FC236}">
                  <a16:creationId xmlns:a16="http://schemas.microsoft.com/office/drawing/2014/main" id="{B097A4F9-DB1C-764F-98E6-B05FC3347F62}"/>
                </a:ext>
              </a:extLst>
            </p:cNvPr>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30" name="Freeform 22">
              <a:extLst>
                <a:ext uri="{FF2B5EF4-FFF2-40B4-BE49-F238E27FC236}">
                  <a16:creationId xmlns:a16="http://schemas.microsoft.com/office/drawing/2014/main" id="{9C0EC60F-80E6-B044-B594-A3E350FFB908}"/>
                </a:ext>
              </a:extLst>
            </p:cNvPr>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31" name="Freeform 23">
              <a:extLst>
                <a:ext uri="{FF2B5EF4-FFF2-40B4-BE49-F238E27FC236}">
                  <a16:creationId xmlns:a16="http://schemas.microsoft.com/office/drawing/2014/main" id="{3DF904D6-B8A5-4746-81AC-3B61D87B20D5}"/>
                </a:ext>
              </a:extLst>
            </p:cNvPr>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grpSp>
      <p:sp>
        <p:nvSpPr>
          <p:cNvPr id="32" name="Text Placeholder 53">
            <a:extLst>
              <a:ext uri="{FF2B5EF4-FFF2-40B4-BE49-F238E27FC236}">
                <a16:creationId xmlns:a16="http://schemas.microsoft.com/office/drawing/2014/main" id="{9ABE0446-C118-C842-AB69-271DEB892D40}"/>
              </a:ext>
            </a:extLst>
          </p:cNvPr>
          <p:cNvSpPr>
            <a:spLocks noGrp="1"/>
          </p:cNvSpPr>
          <p:nvPr>
            <p:ph idx="1" hasCustomPrompt="1"/>
          </p:nvPr>
        </p:nvSpPr>
        <p:spPr>
          <a:xfrm>
            <a:off x="6580495" y="1877808"/>
            <a:ext cx="5329928" cy="1551193"/>
          </a:xfrm>
          <a:prstGeom prst="rect">
            <a:avLst/>
          </a:prstGeom>
        </p:spPr>
        <p:txBody>
          <a:bodyPr vert="horz" wrap="square" lIns="0" tIns="45720" rIns="91440" bIns="45720" rtlCol="0">
            <a:spAutoFit/>
          </a:bodyPr>
          <a:lstStyle>
            <a:lvl1pPr>
              <a:spcBef>
                <a:spcPts val="667"/>
              </a:spcBef>
              <a:defRPr>
                <a:solidFill>
                  <a:schemeClr val="bg1"/>
                </a:solidFill>
              </a:defRPr>
            </a:lvl1pPr>
            <a:lvl2pPr>
              <a:spcBef>
                <a:spcPts val="400"/>
              </a:spcBef>
              <a:defRPr>
                <a:solidFill>
                  <a:schemeClr val="bg1"/>
                </a:solidFill>
              </a:defRPr>
            </a:lvl2pPr>
            <a:lvl3pPr>
              <a:spcBef>
                <a:spcPts val="267"/>
              </a:spcBef>
              <a:defRPr>
                <a:solidFill>
                  <a:schemeClr val="bg1"/>
                </a:solidFill>
              </a:defRPr>
            </a:lvl3pPr>
            <a:lvl4pPr>
              <a:defRPr>
                <a:solidFill>
                  <a:schemeClr val="bg1"/>
                </a:solidFill>
              </a:defRPr>
            </a:lvl4pPr>
            <a:lvl5pPr>
              <a:defRPr sz="1067" b="0" i="0">
                <a:solidFill>
                  <a:schemeClr val="bg1"/>
                </a:solidFill>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3" name="TextBox 32">
            <a:extLst>
              <a:ext uri="{FF2B5EF4-FFF2-40B4-BE49-F238E27FC236}">
                <a16:creationId xmlns:a16="http://schemas.microsoft.com/office/drawing/2014/main" id="{00C71E9F-CDE8-5249-BBF7-9BDE9C5D3DCF}"/>
              </a:ext>
            </a:extLst>
          </p:cNvPr>
          <p:cNvSpPr txBox="1"/>
          <p:nvPr userDrawn="1"/>
        </p:nvSpPr>
        <p:spPr>
          <a:xfrm>
            <a:off x="9598024" y="6548295"/>
            <a:ext cx="2541080" cy="215444"/>
          </a:xfrm>
          <a:prstGeom prst="rect">
            <a:avLst/>
          </a:prstGeom>
          <a:noFill/>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75000"/>
                  </a:schemeClr>
                </a:solidFill>
                <a:latin typeface="Neue Haas Grotesk Text Pro" panose="020B0504020202020204" pitchFamily="34" charset="77"/>
                <a:ea typeface="+mn-ea"/>
                <a:cs typeface="+mn-cs"/>
              </a:rPr>
              <a:t>© Hitachi Vantara LLC 2022. All Rights Reserved.</a:t>
            </a:r>
          </a:p>
        </p:txBody>
      </p:sp>
      <p:pic>
        <p:nvPicPr>
          <p:cNvPr id="34" name="Hitachi logo red">
            <a:extLst>
              <a:ext uri="{FF2B5EF4-FFF2-40B4-BE49-F238E27FC236}">
                <a16:creationId xmlns:a16="http://schemas.microsoft.com/office/drawing/2014/main" id="{8B6175E4-C168-5B45-8A49-1A8F3C07C87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24533" y="0"/>
            <a:ext cx="2167467" cy="1083733"/>
          </a:xfrm>
          <a:prstGeom prst="rect">
            <a:avLst/>
          </a:prstGeom>
        </p:spPr>
      </p:pic>
    </p:spTree>
    <p:extLst>
      <p:ext uri="{BB962C8B-B14F-4D97-AF65-F5344CB8AC3E}">
        <p14:creationId xmlns:p14="http://schemas.microsoft.com/office/powerpoint/2010/main" val="4147577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7" name="Picture Placeholder 7">
            <a:extLst>
              <a:ext uri="{FF2B5EF4-FFF2-40B4-BE49-F238E27FC236}">
                <a16:creationId xmlns:a16="http://schemas.microsoft.com/office/drawing/2014/main" id="{E991EEF5-A734-4649-AC3A-ABADC1B0399A}"/>
              </a:ext>
            </a:extLst>
          </p:cNvPr>
          <p:cNvSpPr>
            <a:spLocks noGrp="1"/>
          </p:cNvSpPr>
          <p:nvPr>
            <p:ph type="pic" sz="quarter" idx="17"/>
          </p:nvPr>
        </p:nvSpPr>
        <p:spPr>
          <a:xfrm>
            <a:off x="6107290" y="0"/>
            <a:ext cx="6095999" cy="328231"/>
          </a:xfrm>
          <a:prstGeom prst="rect">
            <a:avLst/>
          </a:prstGeom>
          <a:solidFill>
            <a:srgbClr val="001933"/>
          </a:solidFill>
          <a:effectLst/>
        </p:spPr>
        <p:txBody>
          <a:bodyPr/>
          <a:lstStyle>
            <a:lvl1pPr marL="0" indent="0">
              <a:buNone/>
              <a:defRPr/>
            </a:lvl1pPr>
          </a:lstStyle>
          <a:p>
            <a:r>
              <a:rPr lang="en-US"/>
              <a:t>Click icon to add picture</a:t>
            </a:r>
          </a:p>
        </p:txBody>
      </p:sp>
      <p:sp>
        <p:nvSpPr>
          <p:cNvPr id="3" name="Picture Placeholder 7">
            <a:extLst>
              <a:ext uri="{FF2B5EF4-FFF2-40B4-BE49-F238E27FC236}">
                <a16:creationId xmlns:a16="http://schemas.microsoft.com/office/drawing/2014/main" id="{C5366B26-C34B-3B4C-9CE0-83402FE3D7F8}"/>
              </a:ext>
            </a:extLst>
          </p:cNvPr>
          <p:cNvSpPr>
            <a:spLocks noGrp="1"/>
          </p:cNvSpPr>
          <p:nvPr>
            <p:ph type="pic" sz="quarter" idx="15"/>
          </p:nvPr>
        </p:nvSpPr>
        <p:spPr>
          <a:xfrm>
            <a:off x="1" y="0"/>
            <a:ext cx="6095999" cy="328231"/>
          </a:xfrm>
          <a:prstGeom prst="rect">
            <a:avLst/>
          </a:prstGeom>
          <a:solidFill>
            <a:srgbClr val="001933"/>
          </a:solidFill>
          <a:effectLst/>
        </p:spPr>
        <p:txBody>
          <a:bodyPr/>
          <a:lstStyle>
            <a:lvl1pPr marL="0" indent="0">
              <a:buNone/>
              <a:defRPr/>
            </a:lvl1pPr>
          </a:lstStyle>
          <a:p>
            <a:r>
              <a:rPr lang="en-US"/>
              <a:t>Click icon to add picture</a:t>
            </a:r>
          </a:p>
        </p:txBody>
      </p:sp>
      <p:grpSp>
        <p:nvGrpSpPr>
          <p:cNvPr id="8" name="Group 7">
            <a:extLst>
              <a:ext uri="{FF2B5EF4-FFF2-40B4-BE49-F238E27FC236}">
                <a16:creationId xmlns:a16="http://schemas.microsoft.com/office/drawing/2014/main" id="{61CF76D2-97F5-154A-9011-085E8FC8D183}"/>
              </a:ext>
            </a:extLst>
          </p:cNvPr>
          <p:cNvGrpSpPr/>
          <p:nvPr userDrawn="1"/>
        </p:nvGrpSpPr>
        <p:grpSpPr>
          <a:xfrm>
            <a:off x="10246555" y="301096"/>
            <a:ext cx="1663868" cy="475553"/>
            <a:chOff x="2751138" y="3262313"/>
            <a:chExt cx="4665662" cy="1333500"/>
          </a:xfrm>
          <a:solidFill>
            <a:schemeClr val="bg1"/>
          </a:solidFill>
        </p:grpSpPr>
        <p:sp>
          <p:nvSpPr>
            <p:cNvPr id="9" name="Freeform 1">
              <a:extLst>
                <a:ext uri="{FF2B5EF4-FFF2-40B4-BE49-F238E27FC236}">
                  <a16:creationId xmlns:a16="http://schemas.microsoft.com/office/drawing/2014/main" id="{8047D415-1904-2B48-BA10-54254B56DFD0}"/>
                </a:ext>
              </a:extLst>
            </p:cNvPr>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10" name="Freeform 2">
              <a:extLst>
                <a:ext uri="{FF2B5EF4-FFF2-40B4-BE49-F238E27FC236}">
                  <a16:creationId xmlns:a16="http://schemas.microsoft.com/office/drawing/2014/main" id="{81A6AE6C-555A-3D44-BE9E-416524FF7826}"/>
                </a:ext>
              </a:extLst>
            </p:cNvPr>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11" name="Freeform 3">
              <a:extLst>
                <a:ext uri="{FF2B5EF4-FFF2-40B4-BE49-F238E27FC236}">
                  <a16:creationId xmlns:a16="http://schemas.microsoft.com/office/drawing/2014/main" id="{F7664FDC-3E22-0F4E-BED0-9DD5A550AD58}"/>
                </a:ext>
              </a:extLst>
            </p:cNvPr>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12" name="Freeform 4">
              <a:extLst>
                <a:ext uri="{FF2B5EF4-FFF2-40B4-BE49-F238E27FC236}">
                  <a16:creationId xmlns:a16="http://schemas.microsoft.com/office/drawing/2014/main" id="{107F16A2-BB8D-D243-9A76-419376573539}"/>
                </a:ext>
              </a:extLst>
            </p:cNvPr>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13" name="Freeform 5">
              <a:extLst>
                <a:ext uri="{FF2B5EF4-FFF2-40B4-BE49-F238E27FC236}">
                  <a16:creationId xmlns:a16="http://schemas.microsoft.com/office/drawing/2014/main" id="{28DB65CA-05AD-0948-83F4-5644CCD2F3DC}"/>
                </a:ext>
              </a:extLst>
            </p:cNvPr>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14" name="Freeform 6">
              <a:extLst>
                <a:ext uri="{FF2B5EF4-FFF2-40B4-BE49-F238E27FC236}">
                  <a16:creationId xmlns:a16="http://schemas.microsoft.com/office/drawing/2014/main" id="{E24CD3B3-EC18-0342-B743-E02DFC946E82}"/>
                </a:ext>
              </a:extLst>
            </p:cNvPr>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15" name="Freeform 7">
              <a:extLst>
                <a:ext uri="{FF2B5EF4-FFF2-40B4-BE49-F238E27FC236}">
                  <a16:creationId xmlns:a16="http://schemas.microsoft.com/office/drawing/2014/main" id="{A412B09C-6749-D343-B853-74A6A3548AD5}"/>
                </a:ext>
              </a:extLst>
            </p:cNvPr>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16" name="Freeform 8">
              <a:extLst>
                <a:ext uri="{FF2B5EF4-FFF2-40B4-BE49-F238E27FC236}">
                  <a16:creationId xmlns:a16="http://schemas.microsoft.com/office/drawing/2014/main" id="{8B913D70-86ED-6042-AAFD-C9E97A598116}"/>
                </a:ext>
              </a:extLst>
            </p:cNvPr>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17" name="Freeform 9">
              <a:extLst>
                <a:ext uri="{FF2B5EF4-FFF2-40B4-BE49-F238E27FC236}">
                  <a16:creationId xmlns:a16="http://schemas.microsoft.com/office/drawing/2014/main" id="{8280F4CD-88FC-4746-B1DD-82D5AE8CE240}"/>
                </a:ext>
              </a:extLst>
            </p:cNvPr>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18" name="Freeform 10">
              <a:extLst>
                <a:ext uri="{FF2B5EF4-FFF2-40B4-BE49-F238E27FC236}">
                  <a16:creationId xmlns:a16="http://schemas.microsoft.com/office/drawing/2014/main" id="{A43EF092-13F3-5F44-A744-CC456194AA6E}"/>
                </a:ext>
              </a:extLst>
            </p:cNvPr>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19" name="Freeform 11">
              <a:extLst>
                <a:ext uri="{FF2B5EF4-FFF2-40B4-BE49-F238E27FC236}">
                  <a16:creationId xmlns:a16="http://schemas.microsoft.com/office/drawing/2014/main" id="{57DF3297-F47F-474B-8979-CEDF2A29FE04}"/>
                </a:ext>
              </a:extLst>
            </p:cNvPr>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20" name="Freeform 12">
              <a:extLst>
                <a:ext uri="{FF2B5EF4-FFF2-40B4-BE49-F238E27FC236}">
                  <a16:creationId xmlns:a16="http://schemas.microsoft.com/office/drawing/2014/main" id="{1D6C79A0-3177-0842-B818-AF49644E2633}"/>
                </a:ext>
              </a:extLst>
            </p:cNvPr>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21" name="Freeform 13">
              <a:extLst>
                <a:ext uri="{FF2B5EF4-FFF2-40B4-BE49-F238E27FC236}">
                  <a16:creationId xmlns:a16="http://schemas.microsoft.com/office/drawing/2014/main" id="{DEFEA279-3EA2-2B47-8640-0A90E2727D97}"/>
                </a:ext>
              </a:extLst>
            </p:cNvPr>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22" name="Freeform 14">
              <a:extLst>
                <a:ext uri="{FF2B5EF4-FFF2-40B4-BE49-F238E27FC236}">
                  <a16:creationId xmlns:a16="http://schemas.microsoft.com/office/drawing/2014/main" id="{D2C8BEC7-4C84-2B40-B885-1C7CD19A14F9}"/>
                </a:ext>
              </a:extLst>
            </p:cNvPr>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23" name="Freeform 15">
              <a:extLst>
                <a:ext uri="{FF2B5EF4-FFF2-40B4-BE49-F238E27FC236}">
                  <a16:creationId xmlns:a16="http://schemas.microsoft.com/office/drawing/2014/main" id="{1A14748A-FBF7-F548-B703-B04AF83C89E0}"/>
                </a:ext>
              </a:extLst>
            </p:cNvPr>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24" name="Freeform 16">
              <a:extLst>
                <a:ext uri="{FF2B5EF4-FFF2-40B4-BE49-F238E27FC236}">
                  <a16:creationId xmlns:a16="http://schemas.microsoft.com/office/drawing/2014/main" id="{8F3A3549-092C-5545-AF2D-AACFEC3AD0E5}"/>
                </a:ext>
              </a:extLst>
            </p:cNvPr>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25" name="Freeform 17">
              <a:extLst>
                <a:ext uri="{FF2B5EF4-FFF2-40B4-BE49-F238E27FC236}">
                  <a16:creationId xmlns:a16="http://schemas.microsoft.com/office/drawing/2014/main" id="{82762CA0-A56A-8241-890C-BCE2B232306A}"/>
                </a:ext>
              </a:extLst>
            </p:cNvPr>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26" name="Freeform 18">
              <a:extLst>
                <a:ext uri="{FF2B5EF4-FFF2-40B4-BE49-F238E27FC236}">
                  <a16:creationId xmlns:a16="http://schemas.microsoft.com/office/drawing/2014/main" id="{991ED8AA-CEE3-7144-8BC1-D2E373C19FCC}"/>
                </a:ext>
              </a:extLst>
            </p:cNvPr>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27" name="Freeform 19">
              <a:extLst>
                <a:ext uri="{FF2B5EF4-FFF2-40B4-BE49-F238E27FC236}">
                  <a16:creationId xmlns:a16="http://schemas.microsoft.com/office/drawing/2014/main" id="{76F75025-9CE7-C441-91B2-FE4B6A87E1BA}"/>
                </a:ext>
              </a:extLst>
            </p:cNvPr>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28" name="Freeform 20">
              <a:extLst>
                <a:ext uri="{FF2B5EF4-FFF2-40B4-BE49-F238E27FC236}">
                  <a16:creationId xmlns:a16="http://schemas.microsoft.com/office/drawing/2014/main" id="{CE70A297-76F0-5A42-A4B8-1C7A851C4932}"/>
                </a:ext>
              </a:extLst>
            </p:cNvPr>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29" name="Freeform 21">
              <a:extLst>
                <a:ext uri="{FF2B5EF4-FFF2-40B4-BE49-F238E27FC236}">
                  <a16:creationId xmlns:a16="http://schemas.microsoft.com/office/drawing/2014/main" id="{B097A4F9-DB1C-764F-98E6-B05FC3347F62}"/>
                </a:ext>
              </a:extLst>
            </p:cNvPr>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30" name="Freeform 22">
              <a:extLst>
                <a:ext uri="{FF2B5EF4-FFF2-40B4-BE49-F238E27FC236}">
                  <a16:creationId xmlns:a16="http://schemas.microsoft.com/office/drawing/2014/main" id="{9C0EC60F-80E6-B044-B594-A3E350FFB908}"/>
                </a:ext>
              </a:extLst>
            </p:cNvPr>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31" name="Freeform 23">
              <a:extLst>
                <a:ext uri="{FF2B5EF4-FFF2-40B4-BE49-F238E27FC236}">
                  <a16:creationId xmlns:a16="http://schemas.microsoft.com/office/drawing/2014/main" id="{3DF904D6-B8A5-4746-81AC-3B61D87B20D5}"/>
                </a:ext>
              </a:extLst>
            </p:cNvPr>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grpSp>
      <p:sp>
        <p:nvSpPr>
          <p:cNvPr id="32" name="Text Placeholder 53">
            <a:extLst>
              <a:ext uri="{FF2B5EF4-FFF2-40B4-BE49-F238E27FC236}">
                <a16:creationId xmlns:a16="http://schemas.microsoft.com/office/drawing/2014/main" id="{9ABE0446-C118-C842-AB69-271DEB892D40}"/>
              </a:ext>
            </a:extLst>
          </p:cNvPr>
          <p:cNvSpPr>
            <a:spLocks noGrp="1"/>
          </p:cNvSpPr>
          <p:nvPr>
            <p:ph idx="1" hasCustomPrompt="1"/>
          </p:nvPr>
        </p:nvSpPr>
        <p:spPr>
          <a:xfrm>
            <a:off x="6580495" y="1877808"/>
            <a:ext cx="5329928" cy="1551193"/>
          </a:xfrm>
          <a:prstGeom prst="rect">
            <a:avLst/>
          </a:prstGeom>
        </p:spPr>
        <p:txBody>
          <a:bodyPr vert="horz" wrap="square" lIns="0" tIns="45720" rIns="91440" bIns="45720" rtlCol="0">
            <a:spAutoFit/>
          </a:bodyPr>
          <a:lstStyle>
            <a:lvl1pPr>
              <a:spcBef>
                <a:spcPts val="667"/>
              </a:spcBef>
              <a:defRPr>
                <a:solidFill>
                  <a:schemeClr val="bg1"/>
                </a:solidFill>
              </a:defRPr>
            </a:lvl1pPr>
            <a:lvl2pPr>
              <a:spcBef>
                <a:spcPts val="400"/>
              </a:spcBef>
              <a:defRPr>
                <a:solidFill>
                  <a:schemeClr val="bg1"/>
                </a:solidFill>
              </a:defRPr>
            </a:lvl2pPr>
            <a:lvl3pPr>
              <a:spcBef>
                <a:spcPts val="267"/>
              </a:spcBef>
              <a:defRPr>
                <a:solidFill>
                  <a:schemeClr val="bg1"/>
                </a:solidFill>
              </a:defRPr>
            </a:lvl3pPr>
            <a:lvl4pPr>
              <a:defRPr>
                <a:solidFill>
                  <a:schemeClr val="bg1"/>
                </a:solidFill>
              </a:defRPr>
            </a:lvl4pPr>
            <a:lvl5pPr>
              <a:defRPr sz="1067" b="0" i="0">
                <a:solidFill>
                  <a:schemeClr val="bg1"/>
                </a:solidFill>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3" name="TextBox 32">
            <a:extLst>
              <a:ext uri="{FF2B5EF4-FFF2-40B4-BE49-F238E27FC236}">
                <a16:creationId xmlns:a16="http://schemas.microsoft.com/office/drawing/2014/main" id="{00C71E9F-CDE8-5249-BBF7-9BDE9C5D3DCF}"/>
              </a:ext>
            </a:extLst>
          </p:cNvPr>
          <p:cNvSpPr txBox="1"/>
          <p:nvPr userDrawn="1"/>
        </p:nvSpPr>
        <p:spPr>
          <a:xfrm>
            <a:off x="9598024" y="6548295"/>
            <a:ext cx="2541080" cy="215444"/>
          </a:xfrm>
          <a:prstGeom prst="rect">
            <a:avLst/>
          </a:prstGeom>
          <a:noFill/>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75000"/>
                  </a:schemeClr>
                </a:solidFill>
                <a:latin typeface="Neue Haas Grotesk Text Pro" panose="020B0504020202020204" pitchFamily="34" charset="77"/>
                <a:ea typeface="+mn-ea"/>
                <a:cs typeface="+mn-cs"/>
              </a:rPr>
              <a:t>© Hitachi Vantara LLC 2022. All Rights Reserved.</a:t>
            </a:r>
          </a:p>
        </p:txBody>
      </p:sp>
      <p:pic>
        <p:nvPicPr>
          <p:cNvPr id="34" name="Hitachi logo red">
            <a:extLst>
              <a:ext uri="{FF2B5EF4-FFF2-40B4-BE49-F238E27FC236}">
                <a16:creationId xmlns:a16="http://schemas.microsoft.com/office/drawing/2014/main" id="{8B6175E4-C168-5B45-8A49-1A8F3C07C87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24533" y="0"/>
            <a:ext cx="2167467" cy="1083733"/>
          </a:xfrm>
          <a:prstGeom prst="rect">
            <a:avLst/>
          </a:prstGeom>
        </p:spPr>
      </p:pic>
      <p:sp>
        <p:nvSpPr>
          <p:cNvPr id="36" name="Text Placeholder 53">
            <a:extLst>
              <a:ext uri="{FF2B5EF4-FFF2-40B4-BE49-F238E27FC236}">
                <a16:creationId xmlns:a16="http://schemas.microsoft.com/office/drawing/2014/main" id="{668044C6-C934-9C4A-9FD7-E424C5CA7410}"/>
              </a:ext>
            </a:extLst>
          </p:cNvPr>
          <p:cNvSpPr>
            <a:spLocks noGrp="1"/>
          </p:cNvSpPr>
          <p:nvPr>
            <p:ph idx="16" hasCustomPrompt="1"/>
          </p:nvPr>
        </p:nvSpPr>
        <p:spPr>
          <a:xfrm>
            <a:off x="608672" y="1877808"/>
            <a:ext cx="5329928" cy="1551193"/>
          </a:xfrm>
          <a:prstGeom prst="rect">
            <a:avLst/>
          </a:prstGeom>
        </p:spPr>
        <p:txBody>
          <a:bodyPr vert="horz" wrap="square" lIns="0" tIns="45720" rIns="91440" bIns="45720" rtlCol="0">
            <a:spAutoFit/>
          </a:bodyPr>
          <a:lstStyle>
            <a:lvl1pPr>
              <a:spcBef>
                <a:spcPts val="667"/>
              </a:spcBef>
              <a:defRPr>
                <a:solidFill>
                  <a:schemeClr val="bg1"/>
                </a:solidFill>
              </a:defRPr>
            </a:lvl1pPr>
            <a:lvl2pPr>
              <a:spcBef>
                <a:spcPts val="400"/>
              </a:spcBef>
              <a:defRPr>
                <a:solidFill>
                  <a:schemeClr val="bg1"/>
                </a:solidFill>
              </a:defRPr>
            </a:lvl2pPr>
            <a:lvl3pPr>
              <a:spcBef>
                <a:spcPts val="267"/>
              </a:spcBef>
              <a:defRPr>
                <a:solidFill>
                  <a:schemeClr val="bg1"/>
                </a:solidFill>
              </a:defRPr>
            </a:lvl3pPr>
            <a:lvl4pPr>
              <a:defRPr>
                <a:solidFill>
                  <a:schemeClr val="bg1"/>
                </a:solidFill>
              </a:defRPr>
            </a:lvl4pPr>
            <a:lvl5pPr>
              <a:defRPr sz="1067" b="0" i="0">
                <a:solidFill>
                  <a:schemeClr val="bg1"/>
                </a:solidFill>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7646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7" name="Picture Placeholder 7">
            <a:extLst>
              <a:ext uri="{FF2B5EF4-FFF2-40B4-BE49-F238E27FC236}">
                <a16:creationId xmlns:a16="http://schemas.microsoft.com/office/drawing/2014/main" id="{E991EEF5-A734-4649-AC3A-ABADC1B0399A}"/>
              </a:ext>
            </a:extLst>
          </p:cNvPr>
          <p:cNvSpPr>
            <a:spLocks noGrp="1"/>
          </p:cNvSpPr>
          <p:nvPr>
            <p:ph type="pic" sz="quarter" idx="17"/>
          </p:nvPr>
        </p:nvSpPr>
        <p:spPr>
          <a:xfrm>
            <a:off x="6107290" y="0"/>
            <a:ext cx="6095999" cy="328231"/>
          </a:xfrm>
          <a:prstGeom prst="rect">
            <a:avLst/>
          </a:prstGeom>
          <a:solidFill>
            <a:schemeClr val="bg1"/>
          </a:solidFill>
          <a:effectLst/>
        </p:spPr>
        <p:txBody>
          <a:bodyPr/>
          <a:lstStyle>
            <a:lvl1pPr marL="0" indent="0">
              <a:buNone/>
              <a:defRPr/>
            </a:lvl1pPr>
          </a:lstStyle>
          <a:p>
            <a:r>
              <a:rPr lang="en-US"/>
              <a:t>Click icon to add picture</a:t>
            </a:r>
          </a:p>
        </p:txBody>
      </p:sp>
      <p:sp>
        <p:nvSpPr>
          <p:cNvPr id="3" name="Picture Placeholder 7">
            <a:extLst>
              <a:ext uri="{FF2B5EF4-FFF2-40B4-BE49-F238E27FC236}">
                <a16:creationId xmlns:a16="http://schemas.microsoft.com/office/drawing/2014/main" id="{C5366B26-C34B-3B4C-9CE0-83402FE3D7F8}"/>
              </a:ext>
            </a:extLst>
          </p:cNvPr>
          <p:cNvSpPr>
            <a:spLocks noGrp="1"/>
          </p:cNvSpPr>
          <p:nvPr>
            <p:ph type="pic" sz="quarter" idx="15"/>
          </p:nvPr>
        </p:nvSpPr>
        <p:spPr>
          <a:xfrm>
            <a:off x="1" y="0"/>
            <a:ext cx="6095999" cy="328231"/>
          </a:xfrm>
          <a:prstGeom prst="rect">
            <a:avLst/>
          </a:prstGeom>
          <a:solidFill>
            <a:schemeClr val="bg1"/>
          </a:solidFill>
          <a:effectLst/>
        </p:spPr>
        <p:txBody>
          <a:bodyPr/>
          <a:lstStyle>
            <a:lvl1pPr marL="0" indent="0">
              <a:buNone/>
              <a:defRPr/>
            </a:lvl1pPr>
          </a:lstStyle>
          <a:p>
            <a:r>
              <a:rPr lang="en-US"/>
              <a:t>Click icon to add picture</a:t>
            </a:r>
          </a:p>
        </p:txBody>
      </p:sp>
      <p:grpSp>
        <p:nvGrpSpPr>
          <p:cNvPr id="8" name="Group 7">
            <a:extLst>
              <a:ext uri="{FF2B5EF4-FFF2-40B4-BE49-F238E27FC236}">
                <a16:creationId xmlns:a16="http://schemas.microsoft.com/office/drawing/2014/main" id="{61CF76D2-97F5-154A-9011-085E8FC8D183}"/>
              </a:ext>
            </a:extLst>
          </p:cNvPr>
          <p:cNvGrpSpPr/>
          <p:nvPr userDrawn="1"/>
        </p:nvGrpSpPr>
        <p:grpSpPr>
          <a:xfrm>
            <a:off x="10246555" y="301096"/>
            <a:ext cx="1663868" cy="475553"/>
            <a:chOff x="2751138" y="3262313"/>
            <a:chExt cx="4665662" cy="1333500"/>
          </a:xfrm>
          <a:solidFill>
            <a:schemeClr val="bg1"/>
          </a:solidFill>
        </p:grpSpPr>
        <p:sp>
          <p:nvSpPr>
            <p:cNvPr id="9" name="Freeform 1">
              <a:extLst>
                <a:ext uri="{FF2B5EF4-FFF2-40B4-BE49-F238E27FC236}">
                  <a16:creationId xmlns:a16="http://schemas.microsoft.com/office/drawing/2014/main" id="{8047D415-1904-2B48-BA10-54254B56DFD0}"/>
                </a:ext>
              </a:extLst>
            </p:cNvPr>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10" name="Freeform 2">
              <a:extLst>
                <a:ext uri="{FF2B5EF4-FFF2-40B4-BE49-F238E27FC236}">
                  <a16:creationId xmlns:a16="http://schemas.microsoft.com/office/drawing/2014/main" id="{81A6AE6C-555A-3D44-BE9E-416524FF7826}"/>
                </a:ext>
              </a:extLst>
            </p:cNvPr>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11" name="Freeform 3">
              <a:extLst>
                <a:ext uri="{FF2B5EF4-FFF2-40B4-BE49-F238E27FC236}">
                  <a16:creationId xmlns:a16="http://schemas.microsoft.com/office/drawing/2014/main" id="{F7664FDC-3E22-0F4E-BED0-9DD5A550AD58}"/>
                </a:ext>
              </a:extLst>
            </p:cNvPr>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12" name="Freeform 4">
              <a:extLst>
                <a:ext uri="{FF2B5EF4-FFF2-40B4-BE49-F238E27FC236}">
                  <a16:creationId xmlns:a16="http://schemas.microsoft.com/office/drawing/2014/main" id="{107F16A2-BB8D-D243-9A76-419376573539}"/>
                </a:ext>
              </a:extLst>
            </p:cNvPr>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13" name="Freeform 5">
              <a:extLst>
                <a:ext uri="{FF2B5EF4-FFF2-40B4-BE49-F238E27FC236}">
                  <a16:creationId xmlns:a16="http://schemas.microsoft.com/office/drawing/2014/main" id="{28DB65CA-05AD-0948-83F4-5644CCD2F3DC}"/>
                </a:ext>
              </a:extLst>
            </p:cNvPr>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14" name="Freeform 6">
              <a:extLst>
                <a:ext uri="{FF2B5EF4-FFF2-40B4-BE49-F238E27FC236}">
                  <a16:creationId xmlns:a16="http://schemas.microsoft.com/office/drawing/2014/main" id="{E24CD3B3-EC18-0342-B743-E02DFC946E82}"/>
                </a:ext>
              </a:extLst>
            </p:cNvPr>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15" name="Freeform 7">
              <a:extLst>
                <a:ext uri="{FF2B5EF4-FFF2-40B4-BE49-F238E27FC236}">
                  <a16:creationId xmlns:a16="http://schemas.microsoft.com/office/drawing/2014/main" id="{A412B09C-6749-D343-B853-74A6A3548AD5}"/>
                </a:ext>
              </a:extLst>
            </p:cNvPr>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16" name="Freeform 8">
              <a:extLst>
                <a:ext uri="{FF2B5EF4-FFF2-40B4-BE49-F238E27FC236}">
                  <a16:creationId xmlns:a16="http://schemas.microsoft.com/office/drawing/2014/main" id="{8B913D70-86ED-6042-AAFD-C9E97A598116}"/>
                </a:ext>
              </a:extLst>
            </p:cNvPr>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17" name="Freeform 9">
              <a:extLst>
                <a:ext uri="{FF2B5EF4-FFF2-40B4-BE49-F238E27FC236}">
                  <a16:creationId xmlns:a16="http://schemas.microsoft.com/office/drawing/2014/main" id="{8280F4CD-88FC-4746-B1DD-82D5AE8CE240}"/>
                </a:ext>
              </a:extLst>
            </p:cNvPr>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18" name="Freeform 10">
              <a:extLst>
                <a:ext uri="{FF2B5EF4-FFF2-40B4-BE49-F238E27FC236}">
                  <a16:creationId xmlns:a16="http://schemas.microsoft.com/office/drawing/2014/main" id="{A43EF092-13F3-5F44-A744-CC456194AA6E}"/>
                </a:ext>
              </a:extLst>
            </p:cNvPr>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19" name="Freeform 11">
              <a:extLst>
                <a:ext uri="{FF2B5EF4-FFF2-40B4-BE49-F238E27FC236}">
                  <a16:creationId xmlns:a16="http://schemas.microsoft.com/office/drawing/2014/main" id="{57DF3297-F47F-474B-8979-CEDF2A29FE04}"/>
                </a:ext>
              </a:extLst>
            </p:cNvPr>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20" name="Freeform 12">
              <a:extLst>
                <a:ext uri="{FF2B5EF4-FFF2-40B4-BE49-F238E27FC236}">
                  <a16:creationId xmlns:a16="http://schemas.microsoft.com/office/drawing/2014/main" id="{1D6C79A0-3177-0842-B818-AF49644E2633}"/>
                </a:ext>
              </a:extLst>
            </p:cNvPr>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21" name="Freeform 13">
              <a:extLst>
                <a:ext uri="{FF2B5EF4-FFF2-40B4-BE49-F238E27FC236}">
                  <a16:creationId xmlns:a16="http://schemas.microsoft.com/office/drawing/2014/main" id="{DEFEA279-3EA2-2B47-8640-0A90E2727D97}"/>
                </a:ext>
              </a:extLst>
            </p:cNvPr>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22" name="Freeform 14">
              <a:extLst>
                <a:ext uri="{FF2B5EF4-FFF2-40B4-BE49-F238E27FC236}">
                  <a16:creationId xmlns:a16="http://schemas.microsoft.com/office/drawing/2014/main" id="{D2C8BEC7-4C84-2B40-B885-1C7CD19A14F9}"/>
                </a:ext>
              </a:extLst>
            </p:cNvPr>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23" name="Freeform 15">
              <a:extLst>
                <a:ext uri="{FF2B5EF4-FFF2-40B4-BE49-F238E27FC236}">
                  <a16:creationId xmlns:a16="http://schemas.microsoft.com/office/drawing/2014/main" id="{1A14748A-FBF7-F548-B703-B04AF83C89E0}"/>
                </a:ext>
              </a:extLst>
            </p:cNvPr>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24" name="Freeform 16">
              <a:extLst>
                <a:ext uri="{FF2B5EF4-FFF2-40B4-BE49-F238E27FC236}">
                  <a16:creationId xmlns:a16="http://schemas.microsoft.com/office/drawing/2014/main" id="{8F3A3549-092C-5545-AF2D-AACFEC3AD0E5}"/>
                </a:ext>
              </a:extLst>
            </p:cNvPr>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25" name="Freeform 17">
              <a:extLst>
                <a:ext uri="{FF2B5EF4-FFF2-40B4-BE49-F238E27FC236}">
                  <a16:creationId xmlns:a16="http://schemas.microsoft.com/office/drawing/2014/main" id="{82762CA0-A56A-8241-890C-BCE2B232306A}"/>
                </a:ext>
              </a:extLst>
            </p:cNvPr>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26" name="Freeform 18">
              <a:extLst>
                <a:ext uri="{FF2B5EF4-FFF2-40B4-BE49-F238E27FC236}">
                  <a16:creationId xmlns:a16="http://schemas.microsoft.com/office/drawing/2014/main" id="{991ED8AA-CEE3-7144-8BC1-D2E373C19FCC}"/>
                </a:ext>
              </a:extLst>
            </p:cNvPr>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27" name="Freeform 19">
              <a:extLst>
                <a:ext uri="{FF2B5EF4-FFF2-40B4-BE49-F238E27FC236}">
                  <a16:creationId xmlns:a16="http://schemas.microsoft.com/office/drawing/2014/main" id="{76F75025-9CE7-C441-91B2-FE4B6A87E1BA}"/>
                </a:ext>
              </a:extLst>
            </p:cNvPr>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28" name="Freeform 20">
              <a:extLst>
                <a:ext uri="{FF2B5EF4-FFF2-40B4-BE49-F238E27FC236}">
                  <a16:creationId xmlns:a16="http://schemas.microsoft.com/office/drawing/2014/main" id="{CE70A297-76F0-5A42-A4B8-1C7A851C4932}"/>
                </a:ext>
              </a:extLst>
            </p:cNvPr>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29" name="Freeform 21">
              <a:extLst>
                <a:ext uri="{FF2B5EF4-FFF2-40B4-BE49-F238E27FC236}">
                  <a16:creationId xmlns:a16="http://schemas.microsoft.com/office/drawing/2014/main" id="{B097A4F9-DB1C-764F-98E6-B05FC3347F62}"/>
                </a:ext>
              </a:extLst>
            </p:cNvPr>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30" name="Freeform 22">
              <a:extLst>
                <a:ext uri="{FF2B5EF4-FFF2-40B4-BE49-F238E27FC236}">
                  <a16:creationId xmlns:a16="http://schemas.microsoft.com/office/drawing/2014/main" id="{9C0EC60F-80E6-B044-B594-A3E350FFB908}"/>
                </a:ext>
              </a:extLst>
            </p:cNvPr>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31" name="Freeform 23">
              <a:extLst>
                <a:ext uri="{FF2B5EF4-FFF2-40B4-BE49-F238E27FC236}">
                  <a16:creationId xmlns:a16="http://schemas.microsoft.com/office/drawing/2014/main" id="{3DF904D6-B8A5-4746-81AC-3B61D87B20D5}"/>
                </a:ext>
              </a:extLst>
            </p:cNvPr>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grpSp>
      <p:sp>
        <p:nvSpPr>
          <p:cNvPr id="32" name="Text Placeholder 53">
            <a:extLst>
              <a:ext uri="{FF2B5EF4-FFF2-40B4-BE49-F238E27FC236}">
                <a16:creationId xmlns:a16="http://schemas.microsoft.com/office/drawing/2014/main" id="{9ABE0446-C118-C842-AB69-271DEB892D40}"/>
              </a:ext>
            </a:extLst>
          </p:cNvPr>
          <p:cNvSpPr>
            <a:spLocks noGrp="1"/>
          </p:cNvSpPr>
          <p:nvPr>
            <p:ph idx="1" hasCustomPrompt="1"/>
          </p:nvPr>
        </p:nvSpPr>
        <p:spPr>
          <a:xfrm>
            <a:off x="6580495" y="1877808"/>
            <a:ext cx="5329928" cy="1551193"/>
          </a:xfrm>
          <a:prstGeom prst="rect">
            <a:avLst/>
          </a:prstGeom>
        </p:spPr>
        <p:txBody>
          <a:bodyPr vert="horz" wrap="square" lIns="0" tIns="45720" rIns="91440" bIns="45720" rtlCol="0">
            <a:spAutoFit/>
          </a:bodyPr>
          <a:lstStyle>
            <a:lvl1pPr>
              <a:spcBef>
                <a:spcPts val="667"/>
              </a:spcBef>
              <a:defRPr>
                <a:solidFill>
                  <a:schemeClr val="tx1"/>
                </a:solidFill>
              </a:defRPr>
            </a:lvl1pPr>
            <a:lvl2pPr>
              <a:spcBef>
                <a:spcPts val="400"/>
              </a:spcBef>
              <a:defRPr>
                <a:solidFill>
                  <a:schemeClr val="tx1"/>
                </a:solidFill>
              </a:defRPr>
            </a:lvl2pPr>
            <a:lvl3pPr>
              <a:spcBef>
                <a:spcPts val="267"/>
              </a:spcBef>
              <a:defRPr>
                <a:solidFill>
                  <a:schemeClr val="tx1"/>
                </a:solidFill>
              </a:defRPr>
            </a:lvl3pPr>
            <a:lvl4pPr>
              <a:defRPr>
                <a:solidFill>
                  <a:schemeClr val="tx1"/>
                </a:solidFill>
              </a:defRPr>
            </a:lvl4pPr>
            <a:lvl5pPr>
              <a:defRPr sz="1067" b="0" i="0">
                <a:solidFill>
                  <a:schemeClr val="tx1"/>
                </a:solidFill>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3" name="TextBox 32">
            <a:extLst>
              <a:ext uri="{FF2B5EF4-FFF2-40B4-BE49-F238E27FC236}">
                <a16:creationId xmlns:a16="http://schemas.microsoft.com/office/drawing/2014/main" id="{00C71E9F-CDE8-5249-BBF7-9BDE9C5D3DCF}"/>
              </a:ext>
            </a:extLst>
          </p:cNvPr>
          <p:cNvSpPr txBox="1"/>
          <p:nvPr userDrawn="1"/>
        </p:nvSpPr>
        <p:spPr>
          <a:xfrm>
            <a:off x="9598024" y="6548295"/>
            <a:ext cx="2541080" cy="215444"/>
          </a:xfrm>
          <a:prstGeom prst="rect">
            <a:avLst/>
          </a:prstGeom>
          <a:noFill/>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75000"/>
                  </a:schemeClr>
                </a:solidFill>
                <a:latin typeface="Neue Haas Grotesk Text Pro" panose="020B0504020202020204" pitchFamily="34" charset="77"/>
                <a:ea typeface="+mn-ea"/>
                <a:cs typeface="+mn-cs"/>
              </a:rPr>
              <a:t>© Hitachi Vantara LLC 2022. All Rights Reserved.</a:t>
            </a:r>
          </a:p>
        </p:txBody>
      </p:sp>
      <p:pic>
        <p:nvPicPr>
          <p:cNvPr id="34" name="Hitachi logo red">
            <a:extLst>
              <a:ext uri="{FF2B5EF4-FFF2-40B4-BE49-F238E27FC236}">
                <a16:creationId xmlns:a16="http://schemas.microsoft.com/office/drawing/2014/main" id="{8B6175E4-C168-5B45-8A49-1A8F3C07C87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24533" y="0"/>
            <a:ext cx="2167467" cy="1083733"/>
          </a:xfrm>
          <a:prstGeom prst="rect">
            <a:avLst/>
          </a:prstGeom>
        </p:spPr>
      </p:pic>
      <p:sp>
        <p:nvSpPr>
          <p:cNvPr id="36" name="Text Placeholder 53">
            <a:extLst>
              <a:ext uri="{FF2B5EF4-FFF2-40B4-BE49-F238E27FC236}">
                <a16:creationId xmlns:a16="http://schemas.microsoft.com/office/drawing/2014/main" id="{668044C6-C934-9C4A-9FD7-E424C5CA7410}"/>
              </a:ext>
            </a:extLst>
          </p:cNvPr>
          <p:cNvSpPr>
            <a:spLocks noGrp="1"/>
          </p:cNvSpPr>
          <p:nvPr>
            <p:ph idx="16" hasCustomPrompt="1"/>
          </p:nvPr>
        </p:nvSpPr>
        <p:spPr>
          <a:xfrm>
            <a:off x="608672" y="1877808"/>
            <a:ext cx="5329928" cy="1551193"/>
          </a:xfrm>
          <a:prstGeom prst="rect">
            <a:avLst/>
          </a:prstGeom>
        </p:spPr>
        <p:txBody>
          <a:bodyPr vert="horz" wrap="square" lIns="0" tIns="45720" rIns="91440" bIns="45720" rtlCol="0">
            <a:spAutoFit/>
          </a:bodyPr>
          <a:lstStyle>
            <a:lvl1pPr>
              <a:spcBef>
                <a:spcPts val="667"/>
              </a:spcBef>
              <a:defRPr>
                <a:solidFill>
                  <a:schemeClr val="tx1"/>
                </a:solidFill>
              </a:defRPr>
            </a:lvl1pPr>
            <a:lvl2pPr>
              <a:spcBef>
                <a:spcPts val="400"/>
              </a:spcBef>
              <a:defRPr>
                <a:solidFill>
                  <a:schemeClr val="tx1"/>
                </a:solidFill>
              </a:defRPr>
            </a:lvl2pPr>
            <a:lvl3pPr>
              <a:spcBef>
                <a:spcPts val="267"/>
              </a:spcBef>
              <a:defRPr>
                <a:solidFill>
                  <a:schemeClr val="tx1"/>
                </a:solidFill>
              </a:defRPr>
            </a:lvl3pPr>
            <a:lvl4pPr>
              <a:defRPr>
                <a:solidFill>
                  <a:schemeClr val="tx1"/>
                </a:solidFill>
              </a:defRPr>
            </a:lvl4pPr>
            <a:lvl5pPr>
              <a:defRPr sz="1067" b="0" i="0">
                <a:solidFill>
                  <a:schemeClr val="tx1"/>
                </a:solidFill>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9996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352213" y="70818"/>
            <a:ext cx="9401387" cy="976588"/>
          </a:xfrm>
          <a:prstGeom prst="rect">
            <a:avLst/>
          </a:prstGeom>
        </p:spPr>
        <p:txBody>
          <a:bodyPr vert="horz" lIns="72000" tIns="0" rIns="91440" bIns="0" rtlCol="0" anchor="ctr">
            <a:normAutofit/>
          </a:bodyPr>
          <a:lstStyle/>
          <a:p>
            <a:pPr lvl="0"/>
            <a:r>
              <a:rPr lang="en-US"/>
              <a:t>Click to add title</a:t>
            </a:r>
          </a:p>
        </p:txBody>
      </p:sp>
      <p:sp>
        <p:nvSpPr>
          <p:cNvPr id="4" name="Table Placeholder 3">
            <a:extLst>
              <a:ext uri="{FF2B5EF4-FFF2-40B4-BE49-F238E27FC236}">
                <a16:creationId xmlns:a16="http://schemas.microsoft.com/office/drawing/2014/main" id="{72E238BF-A2C0-C94D-9521-BC69A95CBD52}"/>
              </a:ext>
            </a:extLst>
          </p:cNvPr>
          <p:cNvSpPr>
            <a:spLocks noGrp="1"/>
          </p:cNvSpPr>
          <p:nvPr>
            <p:ph type="tbl" sz="quarter" idx="10"/>
          </p:nvPr>
        </p:nvSpPr>
        <p:spPr>
          <a:xfrm>
            <a:off x="3001896" y="1504406"/>
            <a:ext cx="8837891" cy="328231"/>
          </a:xfrm>
          <a:solidFill>
            <a:srgbClr val="B4B4BC"/>
          </a:solidFill>
        </p:spPr>
        <p:txBody>
          <a:bodyPr/>
          <a:lstStyle/>
          <a:p>
            <a:endParaRPr lang="en-US"/>
          </a:p>
        </p:txBody>
      </p:sp>
      <p:sp>
        <p:nvSpPr>
          <p:cNvPr id="5" name="Text Placeholder 53">
            <a:extLst>
              <a:ext uri="{FF2B5EF4-FFF2-40B4-BE49-F238E27FC236}">
                <a16:creationId xmlns:a16="http://schemas.microsoft.com/office/drawing/2014/main" id="{8A904D47-BE89-9242-8FAA-EEAF730B2BA8}"/>
              </a:ext>
            </a:extLst>
          </p:cNvPr>
          <p:cNvSpPr>
            <a:spLocks noGrp="1"/>
          </p:cNvSpPr>
          <p:nvPr>
            <p:ph idx="1" hasCustomPrompt="1"/>
          </p:nvPr>
        </p:nvSpPr>
        <p:spPr>
          <a:xfrm>
            <a:off x="352213" y="1504406"/>
            <a:ext cx="2649683" cy="1551193"/>
          </a:xfrm>
          <a:prstGeom prst="rect">
            <a:avLst/>
          </a:prstGeom>
        </p:spPr>
        <p:txBody>
          <a:bodyPr vert="horz" wrap="square" lIns="0" tIns="45720" rIns="91440" bIns="45720" rtlCol="0">
            <a:sp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pic>
        <p:nvPicPr>
          <p:cNvPr id="6" name="Hitachi logo red">
            <a:extLst>
              <a:ext uri="{FF2B5EF4-FFF2-40B4-BE49-F238E27FC236}">
                <a16:creationId xmlns:a16="http://schemas.microsoft.com/office/drawing/2014/main" id="{5D98C920-F228-CB40-AC64-2497F864C6E6}"/>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24533" y="0"/>
            <a:ext cx="2167467" cy="1083733"/>
          </a:xfrm>
          <a:prstGeom prst="rect">
            <a:avLst/>
          </a:prstGeom>
        </p:spPr>
      </p:pic>
    </p:spTree>
    <p:extLst>
      <p:ext uri="{BB962C8B-B14F-4D97-AF65-F5344CB8AC3E}">
        <p14:creationId xmlns:p14="http://schemas.microsoft.com/office/powerpoint/2010/main" val="3755139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352215" y="1504406"/>
            <a:ext cx="3549227" cy="1551193"/>
          </a:xfrm>
          <a:prstGeom prst="rect">
            <a:avLst/>
          </a:prstGeom>
        </p:spPr>
        <p:txBody>
          <a:bodyPr vert="horz" wrap="square" lIns="0" tIns="45720" rIns="91440" bIns="45720" rtlCol="0">
            <a:sp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1" name="Title Placeholder 1"/>
          <p:cNvSpPr>
            <a:spLocks noGrp="1"/>
          </p:cNvSpPr>
          <p:nvPr>
            <p:ph type="title" hasCustomPrompt="1"/>
          </p:nvPr>
        </p:nvSpPr>
        <p:spPr>
          <a:xfrm>
            <a:off x="352213" y="70818"/>
            <a:ext cx="9401387" cy="976588"/>
          </a:xfrm>
          <a:prstGeom prst="rect">
            <a:avLst/>
          </a:prstGeom>
        </p:spPr>
        <p:txBody>
          <a:bodyPr vert="horz" lIns="72000" tIns="0" rIns="91440" bIns="0" rtlCol="0" anchor="ctr">
            <a:normAutofit/>
          </a:bodyPr>
          <a:lstStyle/>
          <a:p>
            <a:pPr lvl="0"/>
            <a:r>
              <a:rPr lang="en-US"/>
              <a:t>Click to add title</a:t>
            </a:r>
          </a:p>
        </p:txBody>
      </p:sp>
      <p:sp>
        <p:nvSpPr>
          <p:cNvPr id="7" name="Text Placeholder 53">
            <a:extLst>
              <a:ext uri="{FF2B5EF4-FFF2-40B4-BE49-F238E27FC236}">
                <a16:creationId xmlns:a16="http://schemas.microsoft.com/office/drawing/2014/main" id="{34A239C9-4494-0548-8502-19C73911F643}"/>
              </a:ext>
            </a:extLst>
          </p:cNvPr>
          <p:cNvSpPr>
            <a:spLocks noGrp="1"/>
          </p:cNvSpPr>
          <p:nvPr>
            <p:ph idx="11" hasCustomPrompt="1"/>
          </p:nvPr>
        </p:nvSpPr>
        <p:spPr>
          <a:xfrm>
            <a:off x="8248328" y="1524872"/>
            <a:ext cx="3549227" cy="1551193"/>
          </a:xfrm>
          <a:prstGeom prst="rect">
            <a:avLst/>
          </a:prstGeom>
        </p:spPr>
        <p:txBody>
          <a:bodyPr vert="horz" wrap="square" lIns="0" tIns="45720" rIns="91440" bIns="45720" rtlCol="0">
            <a:sp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8" name="Text Placeholder 53">
            <a:extLst>
              <a:ext uri="{FF2B5EF4-FFF2-40B4-BE49-F238E27FC236}">
                <a16:creationId xmlns:a16="http://schemas.microsoft.com/office/drawing/2014/main" id="{08DC579F-A1A9-5A43-878A-431450FE78C5}"/>
              </a:ext>
            </a:extLst>
          </p:cNvPr>
          <p:cNvSpPr>
            <a:spLocks noGrp="1"/>
          </p:cNvSpPr>
          <p:nvPr>
            <p:ph idx="12" hasCustomPrompt="1"/>
          </p:nvPr>
        </p:nvSpPr>
        <p:spPr>
          <a:xfrm>
            <a:off x="4321387" y="1504406"/>
            <a:ext cx="3549227" cy="1551193"/>
          </a:xfrm>
          <a:prstGeom prst="rect">
            <a:avLst/>
          </a:prstGeom>
        </p:spPr>
        <p:txBody>
          <a:bodyPr vert="horz" wrap="square" lIns="0" tIns="45720" rIns="91440" bIns="45720" rtlCol="0">
            <a:sp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pic>
        <p:nvPicPr>
          <p:cNvPr id="6" name="Hitachi logo red">
            <a:extLst>
              <a:ext uri="{FF2B5EF4-FFF2-40B4-BE49-F238E27FC236}">
                <a16:creationId xmlns:a16="http://schemas.microsoft.com/office/drawing/2014/main" id="{79547715-9719-6B4E-80EF-A9960B436336}"/>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24533" y="0"/>
            <a:ext cx="2167467" cy="1083733"/>
          </a:xfrm>
          <a:prstGeom prst="rect">
            <a:avLst/>
          </a:prstGeom>
        </p:spPr>
      </p:pic>
    </p:spTree>
    <p:extLst>
      <p:ext uri="{BB962C8B-B14F-4D97-AF65-F5344CB8AC3E}">
        <p14:creationId xmlns:p14="http://schemas.microsoft.com/office/powerpoint/2010/main" val="2751473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352213" y="1320346"/>
            <a:ext cx="5544287" cy="2247925"/>
          </a:xfrm>
          <a:prstGeom prst="rect">
            <a:avLst/>
          </a:prstGeom>
        </p:spPr>
        <p:txBody>
          <a:bodyPr vert="horz" wrap="square" lIns="0" tIns="45720" rIns="91440" bIns="45720" rtlCol="0">
            <a:norm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1" name="Title Placeholder 1"/>
          <p:cNvSpPr>
            <a:spLocks noGrp="1"/>
          </p:cNvSpPr>
          <p:nvPr>
            <p:ph type="title" hasCustomPrompt="1"/>
          </p:nvPr>
        </p:nvSpPr>
        <p:spPr>
          <a:xfrm>
            <a:off x="352213" y="70818"/>
            <a:ext cx="9401387" cy="976588"/>
          </a:xfrm>
          <a:prstGeom prst="rect">
            <a:avLst/>
          </a:prstGeom>
        </p:spPr>
        <p:txBody>
          <a:bodyPr vert="horz" lIns="72000" tIns="0" rIns="91440" bIns="0" rtlCol="0" anchor="ctr">
            <a:normAutofit/>
          </a:bodyPr>
          <a:lstStyle/>
          <a:p>
            <a:pPr lvl="0"/>
            <a:r>
              <a:rPr lang="en-US"/>
              <a:t>Click to add title</a:t>
            </a:r>
          </a:p>
        </p:txBody>
      </p:sp>
      <p:sp>
        <p:nvSpPr>
          <p:cNvPr id="4" name="Text Placeholder 53">
            <a:extLst>
              <a:ext uri="{FF2B5EF4-FFF2-40B4-BE49-F238E27FC236}">
                <a16:creationId xmlns:a16="http://schemas.microsoft.com/office/drawing/2014/main" id="{0EDBE5EC-4A62-3848-BF4E-CBFB60BEDC53}"/>
              </a:ext>
            </a:extLst>
          </p:cNvPr>
          <p:cNvSpPr>
            <a:spLocks noGrp="1"/>
          </p:cNvSpPr>
          <p:nvPr>
            <p:ph idx="10" hasCustomPrompt="1"/>
          </p:nvPr>
        </p:nvSpPr>
        <p:spPr>
          <a:xfrm>
            <a:off x="6295502" y="1320346"/>
            <a:ext cx="5502053" cy="2247925"/>
          </a:xfrm>
          <a:prstGeom prst="rect">
            <a:avLst/>
          </a:prstGeom>
        </p:spPr>
        <p:txBody>
          <a:bodyPr vert="horz" wrap="square" lIns="0" tIns="45720" rIns="91440" bIns="45720" rtlCol="0">
            <a:norm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5" name="Text Placeholder 53">
            <a:extLst>
              <a:ext uri="{FF2B5EF4-FFF2-40B4-BE49-F238E27FC236}">
                <a16:creationId xmlns:a16="http://schemas.microsoft.com/office/drawing/2014/main" id="{B9FC520E-099C-834A-8949-D1C686DE7C97}"/>
              </a:ext>
            </a:extLst>
          </p:cNvPr>
          <p:cNvSpPr>
            <a:spLocks noGrp="1"/>
          </p:cNvSpPr>
          <p:nvPr>
            <p:ph idx="11" hasCustomPrompt="1"/>
          </p:nvPr>
        </p:nvSpPr>
        <p:spPr>
          <a:xfrm>
            <a:off x="352213" y="3841211"/>
            <a:ext cx="5544287" cy="2247925"/>
          </a:xfrm>
          <a:prstGeom prst="rect">
            <a:avLst/>
          </a:prstGeom>
        </p:spPr>
        <p:txBody>
          <a:bodyPr vert="horz" wrap="square" lIns="0" tIns="45720" rIns="91440" bIns="45720" rtlCol="0">
            <a:norm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6" name="Text Placeholder 53">
            <a:extLst>
              <a:ext uri="{FF2B5EF4-FFF2-40B4-BE49-F238E27FC236}">
                <a16:creationId xmlns:a16="http://schemas.microsoft.com/office/drawing/2014/main" id="{BAA6301F-0971-434A-B3EE-2A16E2947BDA}"/>
              </a:ext>
            </a:extLst>
          </p:cNvPr>
          <p:cNvSpPr>
            <a:spLocks noGrp="1"/>
          </p:cNvSpPr>
          <p:nvPr>
            <p:ph idx="12" hasCustomPrompt="1"/>
          </p:nvPr>
        </p:nvSpPr>
        <p:spPr>
          <a:xfrm>
            <a:off x="6295502" y="3841211"/>
            <a:ext cx="5502053" cy="2247925"/>
          </a:xfrm>
          <a:prstGeom prst="rect">
            <a:avLst/>
          </a:prstGeom>
        </p:spPr>
        <p:txBody>
          <a:bodyPr vert="horz" wrap="square" lIns="0" tIns="45720" rIns="91440" bIns="45720" rtlCol="0">
            <a:norm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pic>
        <p:nvPicPr>
          <p:cNvPr id="7" name="Hitachi logo red">
            <a:extLst>
              <a:ext uri="{FF2B5EF4-FFF2-40B4-BE49-F238E27FC236}">
                <a16:creationId xmlns:a16="http://schemas.microsoft.com/office/drawing/2014/main" id="{04A356E2-A738-6E40-BC6F-364F691F2EB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24533" y="0"/>
            <a:ext cx="2167467" cy="1083733"/>
          </a:xfrm>
          <a:prstGeom prst="rect">
            <a:avLst/>
          </a:prstGeom>
        </p:spPr>
      </p:pic>
    </p:spTree>
    <p:extLst>
      <p:ext uri="{BB962C8B-B14F-4D97-AF65-F5344CB8AC3E}">
        <p14:creationId xmlns:p14="http://schemas.microsoft.com/office/powerpoint/2010/main" val="249578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22169" y="1320345"/>
            <a:ext cx="2510257" cy="4768791"/>
          </a:xfrm>
          <a:prstGeom prst="rect">
            <a:avLst/>
          </a:prstGeom>
        </p:spPr>
        <p:txBody>
          <a:bodyPr vert="horz" wrap="square" lIns="0" tIns="45720" rIns="91440" bIns="45720" rtlCol="0">
            <a:norm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1" name="Title Placeholder 1"/>
          <p:cNvSpPr>
            <a:spLocks noGrp="1"/>
          </p:cNvSpPr>
          <p:nvPr>
            <p:ph type="title" hasCustomPrompt="1"/>
          </p:nvPr>
        </p:nvSpPr>
        <p:spPr>
          <a:xfrm>
            <a:off x="352213" y="70818"/>
            <a:ext cx="9401387" cy="976588"/>
          </a:xfrm>
          <a:prstGeom prst="rect">
            <a:avLst/>
          </a:prstGeom>
        </p:spPr>
        <p:txBody>
          <a:bodyPr vert="horz" lIns="72000" tIns="0" rIns="91440" bIns="0" rtlCol="0" anchor="ctr">
            <a:normAutofit/>
          </a:bodyPr>
          <a:lstStyle/>
          <a:p>
            <a:pPr lvl="0"/>
            <a:r>
              <a:rPr lang="en-US"/>
              <a:t>Click to add title</a:t>
            </a:r>
          </a:p>
        </p:txBody>
      </p:sp>
      <p:sp>
        <p:nvSpPr>
          <p:cNvPr id="4" name="Text Placeholder 53">
            <a:extLst>
              <a:ext uri="{FF2B5EF4-FFF2-40B4-BE49-F238E27FC236}">
                <a16:creationId xmlns:a16="http://schemas.microsoft.com/office/drawing/2014/main" id="{0EDBE5EC-4A62-3848-BF4E-CBFB60BEDC53}"/>
              </a:ext>
            </a:extLst>
          </p:cNvPr>
          <p:cNvSpPr>
            <a:spLocks noGrp="1"/>
          </p:cNvSpPr>
          <p:nvPr>
            <p:ph idx="10" hasCustomPrompt="1"/>
          </p:nvPr>
        </p:nvSpPr>
        <p:spPr>
          <a:xfrm>
            <a:off x="3292470" y="1320346"/>
            <a:ext cx="2510257" cy="4768789"/>
          </a:xfrm>
          <a:prstGeom prst="rect">
            <a:avLst/>
          </a:prstGeom>
        </p:spPr>
        <p:txBody>
          <a:bodyPr vert="horz" wrap="square" lIns="0" tIns="45720" rIns="91440" bIns="45720" rtlCol="0">
            <a:norm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5" name="Text Placeholder 53">
            <a:extLst>
              <a:ext uri="{FF2B5EF4-FFF2-40B4-BE49-F238E27FC236}">
                <a16:creationId xmlns:a16="http://schemas.microsoft.com/office/drawing/2014/main" id="{B9FC520E-099C-834A-8949-D1C686DE7C97}"/>
              </a:ext>
            </a:extLst>
          </p:cNvPr>
          <p:cNvSpPr>
            <a:spLocks noGrp="1"/>
          </p:cNvSpPr>
          <p:nvPr>
            <p:ph idx="11" hasCustomPrompt="1"/>
          </p:nvPr>
        </p:nvSpPr>
        <p:spPr>
          <a:xfrm>
            <a:off x="6362771" y="1331676"/>
            <a:ext cx="2510257" cy="4768789"/>
          </a:xfrm>
          <a:prstGeom prst="rect">
            <a:avLst/>
          </a:prstGeom>
        </p:spPr>
        <p:txBody>
          <a:bodyPr vert="horz" wrap="square" lIns="0" tIns="45720" rIns="91440" bIns="45720" rtlCol="0">
            <a:norm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6" name="Text Placeholder 53">
            <a:extLst>
              <a:ext uri="{FF2B5EF4-FFF2-40B4-BE49-F238E27FC236}">
                <a16:creationId xmlns:a16="http://schemas.microsoft.com/office/drawing/2014/main" id="{BAA6301F-0971-434A-B3EE-2A16E2947BDA}"/>
              </a:ext>
            </a:extLst>
          </p:cNvPr>
          <p:cNvSpPr>
            <a:spLocks noGrp="1"/>
          </p:cNvSpPr>
          <p:nvPr>
            <p:ph idx="12" hasCustomPrompt="1"/>
          </p:nvPr>
        </p:nvSpPr>
        <p:spPr>
          <a:xfrm>
            <a:off x="9433072" y="1331677"/>
            <a:ext cx="2510257" cy="4757460"/>
          </a:xfrm>
          <a:prstGeom prst="rect">
            <a:avLst/>
          </a:prstGeom>
        </p:spPr>
        <p:txBody>
          <a:bodyPr vert="horz" wrap="square" lIns="0" tIns="45720" rIns="91440" bIns="45720" rtlCol="0">
            <a:norm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pic>
        <p:nvPicPr>
          <p:cNvPr id="7" name="Hitachi logo red">
            <a:extLst>
              <a:ext uri="{FF2B5EF4-FFF2-40B4-BE49-F238E27FC236}">
                <a16:creationId xmlns:a16="http://schemas.microsoft.com/office/drawing/2014/main" id="{2D362381-A9C2-A541-994B-B5079839F52B}"/>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24533" y="0"/>
            <a:ext cx="2167467" cy="1083733"/>
          </a:xfrm>
          <a:prstGeom prst="rect">
            <a:avLst/>
          </a:prstGeom>
        </p:spPr>
      </p:pic>
    </p:spTree>
    <p:extLst>
      <p:ext uri="{BB962C8B-B14F-4D97-AF65-F5344CB8AC3E}">
        <p14:creationId xmlns:p14="http://schemas.microsoft.com/office/powerpoint/2010/main" val="3668043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5853775" y="1320346"/>
            <a:ext cx="2860611" cy="2247925"/>
          </a:xfrm>
          <a:prstGeom prst="rect">
            <a:avLst/>
          </a:prstGeom>
        </p:spPr>
        <p:txBody>
          <a:bodyPr vert="horz" wrap="square" lIns="0" tIns="45720" rIns="91440" bIns="45720" rtlCol="0">
            <a:norm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1" name="Title Placeholder 1"/>
          <p:cNvSpPr>
            <a:spLocks noGrp="1"/>
          </p:cNvSpPr>
          <p:nvPr>
            <p:ph type="title" hasCustomPrompt="1"/>
          </p:nvPr>
        </p:nvSpPr>
        <p:spPr>
          <a:xfrm>
            <a:off x="352213" y="70818"/>
            <a:ext cx="9401387" cy="976588"/>
          </a:xfrm>
          <a:prstGeom prst="rect">
            <a:avLst/>
          </a:prstGeom>
        </p:spPr>
        <p:txBody>
          <a:bodyPr vert="horz" lIns="72000" tIns="0" rIns="91440" bIns="0" rtlCol="0" anchor="ctr">
            <a:normAutofit/>
          </a:bodyPr>
          <a:lstStyle/>
          <a:p>
            <a:pPr lvl="0"/>
            <a:r>
              <a:rPr lang="en-US"/>
              <a:t>Click to add title</a:t>
            </a:r>
          </a:p>
        </p:txBody>
      </p:sp>
      <p:sp>
        <p:nvSpPr>
          <p:cNvPr id="4" name="Text Placeholder 53">
            <a:extLst>
              <a:ext uri="{FF2B5EF4-FFF2-40B4-BE49-F238E27FC236}">
                <a16:creationId xmlns:a16="http://schemas.microsoft.com/office/drawing/2014/main" id="{0EDBE5EC-4A62-3848-BF4E-CBFB60BEDC53}"/>
              </a:ext>
            </a:extLst>
          </p:cNvPr>
          <p:cNvSpPr>
            <a:spLocks noGrp="1"/>
          </p:cNvSpPr>
          <p:nvPr>
            <p:ph idx="10" hasCustomPrompt="1"/>
          </p:nvPr>
        </p:nvSpPr>
        <p:spPr>
          <a:xfrm>
            <a:off x="8958734" y="1320346"/>
            <a:ext cx="2838821" cy="2247925"/>
          </a:xfrm>
          <a:prstGeom prst="rect">
            <a:avLst/>
          </a:prstGeom>
        </p:spPr>
        <p:txBody>
          <a:bodyPr vert="horz" wrap="square" lIns="0" tIns="45720" rIns="91440" bIns="45720" rtlCol="0">
            <a:norm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5" name="Text Placeholder 53">
            <a:extLst>
              <a:ext uri="{FF2B5EF4-FFF2-40B4-BE49-F238E27FC236}">
                <a16:creationId xmlns:a16="http://schemas.microsoft.com/office/drawing/2014/main" id="{B9FC520E-099C-834A-8949-D1C686DE7C97}"/>
              </a:ext>
            </a:extLst>
          </p:cNvPr>
          <p:cNvSpPr>
            <a:spLocks noGrp="1"/>
          </p:cNvSpPr>
          <p:nvPr>
            <p:ph idx="11" hasCustomPrompt="1"/>
          </p:nvPr>
        </p:nvSpPr>
        <p:spPr>
          <a:xfrm>
            <a:off x="5853775" y="3841211"/>
            <a:ext cx="2860611" cy="2247925"/>
          </a:xfrm>
          <a:prstGeom prst="rect">
            <a:avLst/>
          </a:prstGeom>
        </p:spPr>
        <p:txBody>
          <a:bodyPr vert="horz" wrap="square" lIns="0" tIns="45720" rIns="91440" bIns="45720" rtlCol="0">
            <a:norm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6" name="Text Placeholder 53">
            <a:extLst>
              <a:ext uri="{FF2B5EF4-FFF2-40B4-BE49-F238E27FC236}">
                <a16:creationId xmlns:a16="http://schemas.microsoft.com/office/drawing/2014/main" id="{BAA6301F-0971-434A-B3EE-2A16E2947BDA}"/>
              </a:ext>
            </a:extLst>
          </p:cNvPr>
          <p:cNvSpPr>
            <a:spLocks noGrp="1"/>
          </p:cNvSpPr>
          <p:nvPr>
            <p:ph idx="12" hasCustomPrompt="1"/>
          </p:nvPr>
        </p:nvSpPr>
        <p:spPr>
          <a:xfrm>
            <a:off x="8958734" y="3841211"/>
            <a:ext cx="2838821" cy="2247925"/>
          </a:xfrm>
          <a:prstGeom prst="rect">
            <a:avLst/>
          </a:prstGeom>
        </p:spPr>
        <p:txBody>
          <a:bodyPr vert="horz" wrap="square" lIns="0" tIns="45720" rIns="91440" bIns="45720" rtlCol="0">
            <a:norm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pic>
        <p:nvPicPr>
          <p:cNvPr id="7" name="Hitachi logo red">
            <a:extLst>
              <a:ext uri="{FF2B5EF4-FFF2-40B4-BE49-F238E27FC236}">
                <a16:creationId xmlns:a16="http://schemas.microsoft.com/office/drawing/2014/main" id="{4AA27FFC-8E3C-B049-9554-774FEF43474B}"/>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24533" y="0"/>
            <a:ext cx="2167467" cy="1083733"/>
          </a:xfrm>
          <a:prstGeom prst="rect">
            <a:avLst/>
          </a:prstGeom>
        </p:spPr>
      </p:pic>
    </p:spTree>
    <p:extLst>
      <p:ext uri="{BB962C8B-B14F-4D97-AF65-F5344CB8AC3E}">
        <p14:creationId xmlns:p14="http://schemas.microsoft.com/office/powerpoint/2010/main" val="1417855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352214" y="1504406"/>
            <a:ext cx="11445341" cy="1551193"/>
          </a:xfrm>
          <a:prstGeom prst="rect">
            <a:avLst/>
          </a:prstGeom>
        </p:spPr>
        <p:txBody>
          <a:bodyPr vert="horz" wrap="square" lIns="0" tIns="45720" rIns="91440" bIns="45720" rtlCol="0">
            <a:sp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1" name="Title Placeholder 1"/>
          <p:cNvSpPr>
            <a:spLocks noGrp="1"/>
          </p:cNvSpPr>
          <p:nvPr>
            <p:ph type="title" hasCustomPrompt="1"/>
          </p:nvPr>
        </p:nvSpPr>
        <p:spPr>
          <a:xfrm>
            <a:off x="352213" y="70818"/>
            <a:ext cx="9401387" cy="976588"/>
          </a:xfrm>
          <a:prstGeom prst="rect">
            <a:avLst/>
          </a:prstGeom>
        </p:spPr>
        <p:txBody>
          <a:bodyPr vert="horz" lIns="72000" tIns="0" rIns="91440" bIns="0" rtlCol="0" anchor="ctr">
            <a:normAutofit/>
          </a:bodyPr>
          <a:lstStyle/>
          <a:p>
            <a:pPr lvl="0"/>
            <a:r>
              <a:rPr lang="en-US"/>
              <a:t>Click to add title</a:t>
            </a:r>
          </a:p>
        </p:txBody>
      </p:sp>
      <p:pic>
        <p:nvPicPr>
          <p:cNvPr id="4" name="Hitachi logo red">
            <a:extLst>
              <a:ext uri="{FF2B5EF4-FFF2-40B4-BE49-F238E27FC236}">
                <a16:creationId xmlns:a16="http://schemas.microsoft.com/office/drawing/2014/main" id="{B98E9FF8-F9F0-5240-B7E7-3568989D980C}"/>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24533" y="0"/>
            <a:ext cx="2167467" cy="1083733"/>
          </a:xfrm>
          <a:prstGeom prst="rect">
            <a:avLst/>
          </a:prstGeom>
        </p:spPr>
      </p:pic>
    </p:spTree>
    <p:extLst>
      <p:ext uri="{BB962C8B-B14F-4D97-AF65-F5344CB8AC3E}">
        <p14:creationId xmlns:p14="http://schemas.microsoft.com/office/powerpoint/2010/main" val="265270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and Content with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0" y="1083733"/>
            <a:ext cx="6096000" cy="328231"/>
          </a:xfrm>
          <a:prstGeom prst="rect">
            <a:avLst/>
          </a:prstGeom>
          <a:noFill/>
          <a:effectLst/>
        </p:spPr>
        <p:txBody>
          <a:bodyPr/>
          <a:lstStyle>
            <a:lvl1pPr marL="0" indent="0">
              <a:buNone/>
              <a:defRPr/>
            </a:lvl1pPr>
          </a:lstStyle>
          <a:p>
            <a:r>
              <a:rPr lang="en-US"/>
              <a:t>Click icon to add picture</a:t>
            </a:r>
          </a:p>
        </p:txBody>
      </p:sp>
      <p:sp>
        <p:nvSpPr>
          <p:cNvPr id="7" name="Title Placeholder 1"/>
          <p:cNvSpPr>
            <a:spLocks noGrp="1"/>
          </p:cNvSpPr>
          <p:nvPr>
            <p:ph type="title" hasCustomPrompt="1"/>
          </p:nvPr>
        </p:nvSpPr>
        <p:spPr>
          <a:xfrm>
            <a:off x="352213" y="70818"/>
            <a:ext cx="9401387" cy="976588"/>
          </a:xfrm>
          <a:prstGeom prst="rect">
            <a:avLst/>
          </a:prstGeom>
        </p:spPr>
        <p:txBody>
          <a:bodyPr vert="horz" lIns="72000" tIns="0" rIns="91440" bIns="0" rtlCol="0" anchor="ctr">
            <a:normAutofit/>
          </a:bodyPr>
          <a:lstStyle/>
          <a:p>
            <a:pPr lvl="0"/>
            <a:r>
              <a:rPr lang="en-US"/>
              <a:t>Click to add title</a:t>
            </a:r>
          </a:p>
        </p:txBody>
      </p:sp>
      <p:sp>
        <p:nvSpPr>
          <p:cNvPr id="5" name="Text Placeholder 53">
            <a:extLst>
              <a:ext uri="{FF2B5EF4-FFF2-40B4-BE49-F238E27FC236}">
                <a16:creationId xmlns:a16="http://schemas.microsoft.com/office/drawing/2014/main" id="{E2CFE7CB-9993-F94F-ABAA-E164A8D3C94C}"/>
              </a:ext>
            </a:extLst>
          </p:cNvPr>
          <p:cNvSpPr>
            <a:spLocks noGrp="1"/>
          </p:cNvSpPr>
          <p:nvPr>
            <p:ph idx="16" hasCustomPrompt="1"/>
          </p:nvPr>
        </p:nvSpPr>
        <p:spPr>
          <a:xfrm>
            <a:off x="6377354" y="1504406"/>
            <a:ext cx="5589783" cy="1551193"/>
          </a:xfrm>
          <a:prstGeom prst="rect">
            <a:avLst/>
          </a:prstGeom>
        </p:spPr>
        <p:txBody>
          <a:bodyPr vert="horz" wrap="square" lIns="0" tIns="45720" rIns="91440" bIns="45720" rtlCol="0">
            <a:sp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pic>
        <p:nvPicPr>
          <p:cNvPr id="6" name="Hitachi logo red">
            <a:extLst>
              <a:ext uri="{FF2B5EF4-FFF2-40B4-BE49-F238E27FC236}">
                <a16:creationId xmlns:a16="http://schemas.microsoft.com/office/drawing/2014/main" id="{63771CAE-5BC7-8242-BB37-7B126A5E6D5A}"/>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24533" y="0"/>
            <a:ext cx="2167467" cy="1083733"/>
          </a:xfrm>
          <a:prstGeom prst="rect">
            <a:avLst/>
          </a:prstGeom>
        </p:spPr>
      </p:pic>
    </p:spTree>
    <p:extLst>
      <p:ext uri="{BB962C8B-B14F-4D97-AF65-F5344CB8AC3E}">
        <p14:creationId xmlns:p14="http://schemas.microsoft.com/office/powerpoint/2010/main" val="2958417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CC66C97-F5EF-A34E-BFDF-60231EEDED8D}"/>
              </a:ext>
            </a:extLst>
          </p:cNvPr>
          <p:cNvSpPr/>
          <p:nvPr userDrawn="1"/>
        </p:nvSpPr>
        <p:spPr>
          <a:xfrm>
            <a:off x="0" y="0"/>
            <a:ext cx="12204192" cy="6876288"/>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0" i="0">
              <a:latin typeface="Neue Haas Grotesk Text Pro" panose="020B0504020202020204" pitchFamily="34" charset="77"/>
            </a:endParaRPr>
          </a:p>
        </p:txBody>
      </p:sp>
      <p:sp>
        <p:nvSpPr>
          <p:cNvPr id="57" name="Title 1"/>
          <p:cNvSpPr>
            <a:spLocks noGrp="1"/>
          </p:cNvSpPr>
          <p:nvPr>
            <p:ph type="ctrTitle" hasCustomPrompt="1"/>
          </p:nvPr>
        </p:nvSpPr>
        <p:spPr>
          <a:xfrm>
            <a:off x="810287" y="1397900"/>
            <a:ext cx="9216309" cy="3329677"/>
          </a:xfrm>
          <a:prstGeom prst="rect">
            <a:avLst/>
          </a:prstGeom>
          <a:effectLst/>
        </p:spPr>
        <p:txBody>
          <a:bodyPr lIns="0" rIns="0" anchor="b" anchorCtr="0">
            <a:normAutofit/>
          </a:bodyPr>
          <a:lstStyle>
            <a:lvl1pPr>
              <a:lnSpc>
                <a:spcPct val="88000"/>
              </a:lnSpc>
              <a:defRPr sz="8000" b="1" i="0" cap="none" spc="-67" baseline="0">
                <a:solidFill>
                  <a:schemeClr val="bg1"/>
                </a:solidFill>
                <a:latin typeface="Neue Haas Grotesk Text Pro" panose="020B0504020202020204" pitchFamily="34" charset="77"/>
              </a:defRPr>
            </a:lvl1pPr>
          </a:lstStyle>
          <a:p>
            <a:r>
              <a:rPr lang="en-US"/>
              <a:t>Presentation </a:t>
            </a:r>
            <a:br>
              <a:rPr lang="en-US"/>
            </a:br>
            <a:r>
              <a:rPr lang="en-US"/>
              <a:t>Title on 3 Lines</a:t>
            </a:r>
            <a:br>
              <a:rPr lang="en-US"/>
            </a:br>
            <a:r>
              <a:rPr lang="en-US"/>
              <a:t>Bold 60pt</a:t>
            </a:r>
          </a:p>
        </p:txBody>
      </p:sp>
      <p:cxnSp>
        <p:nvCxnSpPr>
          <p:cNvPr id="10" name="Straight Connector 9">
            <a:extLst>
              <a:ext uri="{FF2B5EF4-FFF2-40B4-BE49-F238E27FC236}">
                <a16:creationId xmlns:a16="http://schemas.microsoft.com/office/drawing/2014/main" id="{4D01928F-597D-EE45-ADA7-3D256ED9F2E3}"/>
              </a:ext>
            </a:extLst>
          </p:cNvPr>
          <p:cNvCxnSpPr>
            <a:cxnSpLocks/>
          </p:cNvCxnSpPr>
          <p:nvPr userDrawn="1"/>
        </p:nvCxnSpPr>
        <p:spPr>
          <a:xfrm flipH="1">
            <a:off x="846360" y="4775800"/>
            <a:ext cx="10386701"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a:extLst>
              <a:ext uri="{FF2B5EF4-FFF2-40B4-BE49-F238E27FC236}">
                <a16:creationId xmlns:a16="http://schemas.microsoft.com/office/drawing/2014/main" id="{321F759D-E4A5-F143-9D4F-DEB96063B40E}"/>
              </a:ext>
            </a:extLst>
          </p:cNvPr>
          <p:cNvSpPr txBox="1"/>
          <p:nvPr userDrawn="1"/>
        </p:nvSpPr>
        <p:spPr>
          <a:xfrm>
            <a:off x="9598024" y="6548295"/>
            <a:ext cx="2541080" cy="215444"/>
          </a:xfrm>
          <a:prstGeom prst="rect">
            <a:avLst/>
          </a:prstGeom>
          <a:noFill/>
          <a:effectLst/>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75000"/>
                  </a:schemeClr>
                </a:solidFill>
                <a:effectLst/>
                <a:latin typeface="Neue Haas Grotesk Text Pro" panose="020B0504020202020204" pitchFamily="34" charset="77"/>
                <a:ea typeface="+mn-ea"/>
                <a:cs typeface="+mn-cs"/>
              </a:rPr>
              <a:t>© Hitachi Vantara LLC 2022. All Rights Reserved.</a:t>
            </a:r>
          </a:p>
        </p:txBody>
      </p:sp>
      <p:grpSp>
        <p:nvGrpSpPr>
          <p:cNvPr id="13" name="Hitachi CS Logo">
            <a:extLst>
              <a:ext uri="{FF2B5EF4-FFF2-40B4-BE49-F238E27FC236}">
                <a16:creationId xmlns:a16="http://schemas.microsoft.com/office/drawing/2014/main" id="{C3023C75-3D46-4042-B7AB-DB97534DBBA9}"/>
              </a:ext>
            </a:extLst>
          </p:cNvPr>
          <p:cNvGrpSpPr/>
          <p:nvPr userDrawn="1"/>
        </p:nvGrpSpPr>
        <p:grpSpPr>
          <a:xfrm>
            <a:off x="10246555" y="301096"/>
            <a:ext cx="1663868" cy="475553"/>
            <a:chOff x="2751138" y="3262313"/>
            <a:chExt cx="4665662" cy="1333500"/>
          </a:xfrm>
          <a:solidFill>
            <a:schemeClr val="bg1"/>
          </a:solidFill>
        </p:grpSpPr>
        <p:sp>
          <p:nvSpPr>
            <p:cNvPr id="14" name="Freeform 1">
              <a:extLst>
                <a:ext uri="{FF2B5EF4-FFF2-40B4-BE49-F238E27FC236}">
                  <a16:creationId xmlns:a16="http://schemas.microsoft.com/office/drawing/2014/main" id="{B12B7677-1FAB-664E-9F3B-CBB4D0435D1E}"/>
                </a:ext>
              </a:extLst>
            </p:cNvPr>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15" name="Freeform 2">
              <a:extLst>
                <a:ext uri="{FF2B5EF4-FFF2-40B4-BE49-F238E27FC236}">
                  <a16:creationId xmlns:a16="http://schemas.microsoft.com/office/drawing/2014/main" id="{27D29428-0230-074B-9126-41C14A0C5A8F}"/>
                </a:ext>
              </a:extLst>
            </p:cNvPr>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16" name="Freeform 3">
              <a:extLst>
                <a:ext uri="{FF2B5EF4-FFF2-40B4-BE49-F238E27FC236}">
                  <a16:creationId xmlns:a16="http://schemas.microsoft.com/office/drawing/2014/main" id="{FFBB8B87-50CF-904F-A178-17557BCA6F88}"/>
                </a:ext>
              </a:extLst>
            </p:cNvPr>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17" name="Freeform 4">
              <a:extLst>
                <a:ext uri="{FF2B5EF4-FFF2-40B4-BE49-F238E27FC236}">
                  <a16:creationId xmlns:a16="http://schemas.microsoft.com/office/drawing/2014/main" id="{DAF193C2-E7D6-B143-BF10-A2236F746D25}"/>
                </a:ext>
              </a:extLst>
            </p:cNvPr>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18" name="Freeform 5">
              <a:extLst>
                <a:ext uri="{FF2B5EF4-FFF2-40B4-BE49-F238E27FC236}">
                  <a16:creationId xmlns:a16="http://schemas.microsoft.com/office/drawing/2014/main" id="{35FCEAC2-FA8C-D740-84DB-3DF41F0DC5F8}"/>
                </a:ext>
              </a:extLst>
            </p:cNvPr>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19" name="Freeform 6">
              <a:extLst>
                <a:ext uri="{FF2B5EF4-FFF2-40B4-BE49-F238E27FC236}">
                  <a16:creationId xmlns:a16="http://schemas.microsoft.com/office/drawing/2014/main" id="{D84B9004-0C84-584B-B316-46B81BE14350}"/>
                </a:ext>
              </a:extLst>
            </p:cNvPr>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20" name="Freeform 7">
              <a:extLst>
                <a:ext uri="{FF2B5EF4-FFF2-40B4-BE49-F238E27FC236}">
                  <a16:creationId xmlns:a16="http://schemas.microsoft.com/office/drawing/2014/main" id="{D1817232-5BFD-5941-803D-BEB7360A9487}"/>
                </a:ext>
              </a:extLst>
            </p:cNvPr>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21" name="Freeform 8">
              <a:extLst>
                <a:ext uri="{FF2B5EF4-FFF2-40B4-BE49-F238E27FC236}">
                  <a16:creationId xmlns:a16="http://schemas.microsoft.com/office/drawing/2014/main" id="{9665AA0E-0EEE-D340-8A06-99C6522A18DE}"/>
                </a:ext>
              </a:extLst>
            </p:cNvPr>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22" name="Freeform 9">
              <a:extLst>
                <a:ext uri="{FF2B5EF4-FFF2-40B4-BE49-F238E27FC236}">
                  <a16:creationId xmlns:a16="http://schemas.microsoft.com/office/drawing/2014/main" id="{E0A00B4B-E915-984A-BB87-819B80430A19}"/>
                </a:ext>
              </a:extLst>
            </p:cNvPr>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23" name="Freeform 10">
              <a:extLst>
                <a:ext uri="{FF2B5EF4-FFF2-40B4-BE49-F238E27FC236}">
                  <a16:creationId xmlns:a16="http://schemas.microsoft.com/office/drawing/2014/main" id="{1AA2E156-ECC4-2543-9F88-5C4F3857EAA3}"/>
                </a:ext>
              </a:extLst>
            </p:cNvPr>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24" name="Freeform 11">
              <a:extLst>
                <a:ext uri="{FF2B5EF4-FFF2-40B4-BE49-F238E27FC236}">
                  <a16:creationId xmlns:a16="http://schemas.microsoft.com/office/drawing/2014/main" id="{1FEE3501-E4C0-4845-92FE-726D771FCEA3}"/>
                </a:ext>
              </a:extLst>
            </p:cNvPr>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25" name="Freeform 12">
              <a:extLst>
                <a:ext uri="{FF2B5EF4-FFF2-40B4-BE49-F238E27FC236}">
                  <a16:creationId xmlns:a16="http://schemas.microsoft.com/office/drawing/2014/main" id="{58FE5F17-E9A3-814B-BFF9-9F917DB9FF1A}"/>
                </a:ext>
              </a:extLst>
            </p:cNvPr>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26" name="Freeform 13">
              <a:extLst>
                <a:ext uri="{FF2B5EF4-FFF2-40B4-BE49-F238E27FC236}">
                  <a16:creationId xmlns:a16="http://schemas.microsoft.com/office/drawing/2014/main" id="{3A72B695-53B8-1D4D-B20A-833E5A8E3076}"/>
                </a:ext>
              </a:extLst>
            </p:cNvPr>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27" name="Freeform 14">
              <a:extLst>
                <a:ext uri="{FF2B5EF4-FFF2-40B4-BE49-F238E27FC236}">
                  <a16:creationId xmlns:a16="http://schemas.microsoft.com/office/drawing/2014/main" id="{099E7CA6-A99A-2447-B7C2-4125D71E7466}"/>
                </a:ext>
              </a:extLst>
            </p:cNvPr>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28" name="Freeform 15">
              <a:extLst>
                <a:ext uri="{FF2B5EF4-FFF2-40B4-BE49-F238E27FC236}">
                  <a16:creationId xmlns:a16="http://schemas.microsoft.com/office/drawing/2014/main" id="{1652E37E-52A8-B542-BBFF-B5E212538EB3}"/>
                </a:ext>
              </a:extLst>
            </p:cNvPr>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29" name="Freeform 16">
              <a:extLst>
                <a:ext uri="{FF2B5EF4-FFF2-40B4-BE49-F238E27FC236}">
                  <a16:creationId xmlns:a16="http://schemas.microsoft.com/office/drawing/2014/main" id="{8959675A-E2F8-3B44-904F-BACE4C19F3F5}"/>
                </a:ext>
              </a:extLst>
            </p:cNvPr>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30" name="Freeform 17">
              <a:extLst>
                <a:ext uri="{FF2B5EF4-FFF2-40B4-BE49-F238E27FC236}">
                  <a16:creationId xmlns:a16="http://schemas.microsoft.com/office/drawing/2014/main" id="{068E9298-A42F-4A40-9092-02EE97BD6597}"/>
                </a:ext>
              </a:extLst>
            </p:cNvPr>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31" name="Freeform 18">
              <a:extLst>
                <a:ext uri="{FF2B5EF4-FFF2-40B4-BE49-F238E27FC236}">
                  <a16:creationId xmlns:a16="http://schemas.microsoft.com/office/drawing/2014/main" id="{3801968D-7EF5-FE46-AC4B-ACA127AB5FCD}"/>
                </a:ext>
              </a:extLst>
            </p:cNvPr>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32" name="Freeform 19">
              <a:extLst>
                <a:ext uri="{FF2B5EF4-FFF2-40B4-BE49-F238E27FC236}">
                  <a16:creationId xmlns:a16="http://schemas.microsoft.com/office/drawing/2014/main" id="{D6C4599C-56ED-C24F-A40A-418389C0EC38}"/>
                </a:ext>
              </a:extLst>
            </p:cNvPr>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33" name="Freeform 20">
              <a:extLst>
                <a:ext uri="{FF2B5EF4-FFF2-40B4-BE49-F238E27FC236}">
                  <a16:creationId xmlns:a16="http://schemas.microsoft.com/office/drawing/2014/main" id="{EEDC18F4-2776-314C-946C-ADFBA524534E}"/>
                </a:ext>
              </a:extLst>
            </p:cNvPr>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34" name="Freeform 21">
              <a:extLst>
                <a:ext uri="{FF2B5EF4-FFF2-40B4-BE49-F238E27FC236}">
                  <a16:creationId xmlns:a16="http://schemas.microsoft.com/office/drawing/2014/main" id="{B5CFF646-DDE3-B84B-82EA-5CDC19D6A3E4}"/>
                </a:ext>
              </a:extLst>
            </p:cNvPr>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35" name="Freeform 22">
              <a:extLst>
                <a:ext uri="{FF2B5EF4-FFF2-40B4-BE49-F238E27FC236}">
                  <a16:creationId xmlns:a16="http://schemas.microsoft.com/office/drawing/2014/main" id="{30AEC813-F38A-344C-A046-63F882E3F4E0}"/>
                </a:ext>
              </a:extLst>
            </p:cNvPr>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36" name="Freeform 23">
              <a:extLst>
                <a:ext uri="{FF2B5EF4-FFF2-40B4-BE49-F238E27FC236}">
                  <a16:creationId xmlns:a16="http://schemas.microsoft.com/office/drawing/2014/main" id="{FFF5F80C-1FB5-814E-96F2-0AE0B1BAC6B4}"/>
                </a:ext>
              </a:extLst>
            </p:cNvPr>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grpSp>
      <p:sp>
        <p:nvSpPr>
          <p:cNvPr id="37" name="Subtitle 2">
            <a:extLst>
              <a:ext uri="{FF2B5EF4-FFF2-40B4-BE49-F238E27FC236}">
                <a16:creationId xmlns:a16="http://schemas.microsoft.com/office/drawing/2014/main" id="{79E50B4C-2076-204C-BCF7-43CD41234F63}"/>
              </a:ext>
            </a:extLst>
          </p:cNvPr>
          <p:cNvSpPr>
            <a:spLocks noGrp="1"/>
          </p:cNvSpPr>
          <p:nvPr>
            <p:ph type="subTitle" idx="1" hasCustomPrompt="1"/>
          </p:nvPr>
        </p:nvSpPr>
        <p:spPr>
          <a:xfrm>
            <a:off x="849884" y="5109181"/>
            <a:ext cx="4413629" cy="410433"/>
          </a:xfrm>
          <a:prstGeom prst="rect">
            <a:avLst/>
          </a:prstGeom>
          <a:effectLst/>
        </p:spPr>
        <p:txBody>
          <a:bodyPr/>
          <a:lstStyle>
            <a:lvl1pPr marL="0" marR="0" indent="0" algn="l" defTabSz="1219170" rtl="0" eaLnBrk="1" fontAlgn="auto" latinLnBrk="0" hangingPunct="1">
              <a:lnSpc>
                <a:spcPct val="100000"/>
              </a:lnSpc>
              <a:spcBef>
                <a:spcPts val="0"/>
              </a:spcBef>
              <a:spcAft>
                <a:spcPts val="0"/>
              </a:spcAft>
              <a:buClr>
                <a:schemeClr val="accent2"/>
              </a:buClr>
              <a:buSzTx/>
              <a:buFont typeface="Wingdings" charset="2"/>
              <a:buNone/>
              <a:tabLst/>
              <a:defRPr sz="2667" b="0" i="0" cap="none" baseline="0">
                <a:solidFill>
                  <a:schemeClr val="bg1"/>
                </a:solidFill>
                <a:latin typeface="Neue Haas Grotesk Text Pro" panose="020B0504020202020204" pitchFamily="34" charset="77"/>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Subtitle placeholder</a:t>
            </a:r>
          </a:p>
        </p:txBody>
      </p:sp>
      <p:sp>
        <p:nvSpPr>
          <p:cNvPr id="38" name="Text Placeholder 6">
            <a:extLst>
              <a:ext uri="{FF2B5EF4-FFF2-40B4-BE49-F238E27FC236}">
                <a16:creationId xmlns:a16="http://schemas.microsoft.com/office/drawing/2014/main" id="{F2A467D3-E1C8-F34F-98CA-37A8CAF15659}"/>
              </a:ext>
            </a:extLst>
          </p:cNvPr>
          <p:cNvSpPr>
            <a:spLocks noGrp="1"/>
          </p:cNvSpPr>
          <p:nvPr>
            <p:ph type="body" sz="quarter" idx="11" hasCustomPrompt="1"/>
          </p:nvPr>
        </p:nvSpPr>
        <p:spPr>
          <a:xfrm>
            <a:off x="6538826" y="5124910"/>
            <a:ext cx="4725881" cy="328295"/>
          </a:xfrm>
        </p:spPr>
        <p:txBody>
          <a:bodyPr anchor="t"/>
          <a:lstStyle>
            <a:lvl1pPr marL="0" indent="0">
              <a:spcBef>
                <a:spcPts val="0"/>
              </a:spcBef>
              <a:spcAft>
                <a:spcPts val="400"/>
              </a:spcAft>
              <a:buNone/>
              <a:defRPr sz="2133" b="1" baseline="0">
                <a:solidFill>
                  <a:schemeClr val="bg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Name Here</a:t>
            </a:r>
          </a:p>
        </p:txBody>
      </p:sp>
      <p:sp>
        <p:nvSpPr>
          <p:cNvPr id="39" name="Text Placeholder 8">
            <a:extLst>
              <a:ext uri="{FF2B5EF4-FFF2-40B4-BE49-F238E27FC236}">
                <a16:creationId xmlns:a16="http://schemas.microsoft.com/office/drawing/2014/main" id="{1195B549-480A-6944-938D-FC661B143F7E}"/>
              </a:ext>
            </a:extLst>
          </p:cNvPr>
          <p:cNvSpPr>
            <a:spLocks noGrp="1"/>
          </p:cNvSpPr>
          <p:nvPr>
            <p:ph type="body" sz="quarter" idx="12" hasCustomPrompt="1"/>
          </p:nvPr>
        </p:nvSpPr>
        <p:spPr>
          <a:xfrm>
            <a:off x="6538826" y="5443833"/>
            <a:ext cx="4725881" cy="492443"/>
          </a:xfrm>
        </p:spPr>
        <p:txBody>
          <a:bodyPr anchor="t"/>
          <a:lstStyle>
            <a:lvl1pPr marL="0" indent="0">
              <a:spcBef>
                <a:spcPts val="0"/>
              </a:spcBef>
              <a:spcAft>
                <a:spcPts val="400"/>
              </a:spcAft>
              <a:buNone/>
              <a:defRPr sz="1600">
                <a:solidFill>
                  <a:schemeClr val="bg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Job Title, Department</a:t>
            </a:r>
            <a:br>
              <a:rPr lang="en-US"/>
            </a:br>
            <a:r>
              <a:rPr lang="en-US"/>
              <a:t>Month 2022</a:t>
            </a:r>
          </a:p>
        </p:txBody>
      </p:sp>
    </p:spTree>
    <p:extLst>
      <p:ext uri="{BB962C8B-B14F-4D97-AF65-F5344CB8AC3E}">
        <p14:creationId xmlns:p14="http://schemas.microsoft.com/office/powerpoint/2010/main" val="102829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s and screens">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352213" y="1504406"/>
            <a:ext cx="4951491" cy="1551193"/>
          </a:xfrm>
          <a:prstGeom prst="rect">
            <a:avLst/>
          </a:prstGeom>
        </p:spPr>
        <p:txBody>
          <a:bodyPr vert="horz" wrap="square" lIns="0" tIns="45720" rIns="91440" bIns="45720" rtlCol="0">
            <a:sp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1" name="Title Placeholder 1"/>
          <p:cNvSpPr>
            <a:spLocks noGrp="1"/>
          </p:cNvSpPr>
          <p:nvPr>
            <p:ph type="title" hasCustomPrompt="1"/>
          </p:nvPr>
        </p:nvSpPr>
        <p:spPr>
          <a:xfrm>
            <a:off x="352213" y="70818"/>
            <a:ext cx="9401387" cy="976588"/>
          </a:xfrm>
          <a:prstGeom prst="rect">
            <a:avLst/>
          </a:prstGeom>
        </p:spPr>
        <p:txBody>
          <a:bodyPr vert="horz" lIns="72000" tIns="0" rIns="91440" bIns="0" rtlCol="0" anchor="ctr">
            <a:normAutofit/>
          </a:bodyPr>
          <a:lstStyle/>
          <a:p>
            <a:pPr lvl="0"/>
            <a:r>
              <a:rPr lang="en-US"/>
              <a:t>Click to add title</a:t>
            </a:r>
          </a:p>
        </p:txBody>
      </p:sp>
      <p:grpSp>
        <p:nvGrpSpPr>
          <p:cNvPr id="60" name="Group 59">
            <a:extLst>
              <a:ext uri="{FF2B5EF4-FFF2-40B4-BE49-F238E27FC236}">
                <a16:creationId xmlns:a16="http://schemas.microsoft.com/office/drawing/2014/main" id="{9A7000C7-6E78-AA45-9884-4D4DB0F7AB7D}"/>
              </a:ext>
            </a:extLst>
          </p:cNvPr>
          <p:cNvGrpSpPr/>
          <p:nvPr userDrawn="1"/>
        </p:nvGrpSpPr>
        <p:grpSpPr>
          <a:xfrm>
            <a:off x="5475805" y="2577994"/>
            <a:ext cx="3888399" cy="3131293"/>
            <a:chOff x="2732225" y="2151497"/>
            <a:chExt cx="2916299" cy="2348470"/>
          </a:xfrm>
        </p:grpSpPr>
        <p:sp>
          <p:nvSpPr>
            <p:cNvPr id="61" name="Freeform 5">
              <a:extLst>
                <a:ext uri="{FF2B5EF4-FFF2-40B4-BE49-F238E27FC236}">
                  <a16:creationId xmlns:a16="http://schemas.microsoft.com/office/drawing/2014/main" id="{5DAECE9D-5829-8547-873C-5CA6F81BE383}"/>
                </a:ext>
              </a:extLst>
            </p:cNvPr>
            <p:cNvSpPr>
              <a:spLocks/>
            </p:cNvSpPr>
            <p:nvPr/>
          </p:nvSpPr>
          <p:spPr bwMode="auto">
            <a:xfrm>
              <a:off x="2732225" y="2151497"/>
              <a:ext cx="2916299" cy="1762965"/>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62" name="Freeform 6">
              <a:extLst>
                <a:ext uri="{FF2B5EF4-FFF2-40B4-BE49-F238E27FC236}">
                  <a16:creationId xmlns:a16="http://schemas.microsoft.com/office/drawing/2014/main" id="{52AC28E0-D460-1749-9133-EFEE7C84B6E7}"/>
                </a:ext>
              </a:extLst>
            </p:cNvPr>
            <p:cNvSpPr>
              <a:spLocks noEditPoints="1"/>
            </p:cNvSpPr>
            <p:nvPr/>
          </p:nvSpPr>
          <p:spPr bwMode="auto">
            <a:xfrm>
              <a:off x="2845730" y="2271436"/>
              <a:ext cx="2689289" cy="1521798"/>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63" name="Freeform 7">
              <a:extLst>
                <a:ext uri="{FF2B5EF4-FFF2-40B4-BE49-F238E27FC236}">
                  <a16:creationId xmlns:a16="http://schemas.microsoft.com/office/drawing/2014/main" id="{C44813B2-E1CA-D442-9A93-2EE526193ED0}"/>
                </a:ext>
              </a:extLst>
            </p:cNvPr>
            <p:cNvSpPr>
              <a:spLocks noEditPoints="1"/>
            </p:cNvSpPr>
            <p:nvPr/>
          </p:nvSpPr>
          <p:spPr bwMode="auto">
            <a:xfrm>
              <a:off x="2845730" y="2271436"/>
              <a:ext cx="2689289" cy="1521798"/>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64" name="Rectangle 8">
              <a:extLst>
                <a:ext uri="{FF2B5EF4-FFF2-40B4-BE49-F238E27FC236}">
                  <a16:creationId xmlns:a16="http://schemas.microsoft.com/office/drawing/2014/main" id="{350585A1-16EC-4841-8921-32AA95D934B5}"/>
                </a:ext>
              </a:extLst>
            </p:cNvPr>
            <p:cNvSpPr>
              <a:spLocks noChangeArrowheads="1"/>
            </p:cNvSpPr>
            <p:nvPr/>
          </p:nvSpPr>
          <p:spPr bwMode="auto">
            <a:xfrm>
              <a:off x="2858628" y="2284332"/>
              <a:ext cx="2663493" cy="1496005"/>
            </a:xfrm>
            <a:prstGeom prst="rect">
              <a:avLst/>
            </a:prstGeom>
            <a:solidFill>
              <a:srgbClr val="7E7E7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65" name="Freeform 9">
              <a:extLst>
                <a:ext uri="{FF2B5EF4-FFF2-40B4-BE49-F238E27FC236}">
                  <a16:creationId xmlns:a16="http://schemas.microsoft.com/office/drawing/2014/main" id="{EA66194B-20DF-E146-BD82-41DAD63F1A02}"/>
                </a:ext>
              </a:extLst>
            </p:cNvPr>
            <p:cNvSpPr>
              <a:spLocks/>
            </p:cNvSpPr>
            <p:nvPr/>
          </p:nvSpPr>
          <p:spPr bwMode="auto">
            <a:xfrm>
              <a:off x="3694436" y="4459987"/>
              <a:ext cx="981559" cy="39980"/>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66" name="Freeform 10">
              <a:extLst>
                <a:ext uri="{FF2B5EF4-FFF2-40B4-BE49-F238E27FC236}">
                  <a16:creationId xmlns:a16="http://schemas.microsoft.com/office/drawing/2014/main" id="{534B2525-8C1C-EF47-972B-B3EA14270E21}"/>
                </a:ext>
              </a:extLst>
            </p:cNvPr>
            <p:cNvSpPr>
              <a:spLocks/>
            </p:cNvSpPr>
            <p:nvPr/>
          </p:nvSpPr>
          <p:spPr bwMode="auto">
            <a:xfrm>
              <a:off x="3689277" y="4151759"/>
              <a:ext cx="990587" cy="339181"/>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67" name="Oval 11">
              <a:extLst>
                <a:ext uri="{FF2B5EF4-FFF2-40B4-BE49-F238E27FC236}">
                  <a16:creationId xmlns:a16="http://schemas.microsoft.com/office/drawing/2014/main" id="{2428EF70-44C4-9045-BECF-DB89E3EE6D70}"/>
                </a:ext>
              </a:extLst>
            </p:cNvPr>
            <p:cNvSpPr>
              <a:spLocks noChangeArrowheads="1"/>
            </p:cNvSpPr>
            <p:nvPr/>
          </p:nvSpPr>
          <p:spPr bwMode="auto">
            <a:xfrm>
              <a:off x="4170382" y="2200504"/>
              <a:ext cx="39985" cy="39980"/>
            </a:xfrm>
            <a:prstGeom prst="ellipse">
              <a:avLst/>
            </a:prstGeom>
            <a:solidFill>
              <a:srgbClr val="2C2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68" name="Oval 12">
              <a:extLst>
                <a:ext uri="{FF2B5EF4-FFF2-40B4-BE49-F238E27FC236}">
                  <a16:creationId xmlns:a16="http://schemas.microsoft.com/office/drawing/2014/main" id="{F3E56140-7DE2-8B49-B52F-FC565DD0DBA5}"/>
                </a:ext>
              </a:extLst>
            </p:cNvPr>
            <p:cNvSpPr>
              <a:spLocks noChangeArrowheads="1"/>
            </p:cNvSpPr>
            <p:nvPr/>
          </p:nvSpPr>
          <p:spPr bwMode="auto">
            <a:xfrm>
              <a:off x="4170382" y="2197925"/>
              <a:ext cx="39985" cy="39980"/>
            </a:xfrm>
            <a:prstGeom prst="ellipse">
              <a:avLst/>
            </a:prstGeom>
            <a:solidFill>
              <a:srgbClr val="0A0A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69" name="Oval 13">
              <a:extLst>
                <a:ext uri="{FF2B5EF4-FFF2-40B4-BE49-F238E27FC236}">
                  <a16:creationId xmlns:a16="http://schemas.microsoft.com/office/drawing/2014/main" id="{A527A6D5-2BC6-204C-9380-6A478544142C}"/>
                </a:ext>
              </a:extLst>
            </p:cNvPr>
            <p:cNvSpPr>
              <a:spLocks noChangeArrowheads="1"/>
            </p:cNvSpPr>
            <p:nvPr/>
          </p:nvSpPr>
          <p:spPr bwMode="auto">
            <a:xfrm>
              <a:off x="4176831" y="2204373"/>
              <a:ext cx="27087" cy="2579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70" name="Oval 14">
              <a:extLst>
                <a:ext uri="{FF2B5EF4-FFF2-40B4-BE49-F238E27FC236}">
                  <a16:creationId xmlns:a16="http://schemas.microsoft.com/office/drawing/2014/main" id="{8351ED78-87E3-4F47-9CCB-66049973812D}"/>
                </a:ext>
              </a:extLst>
            </p:cNvPr>
            <p:cNvSpPr>
              <a:spLocks noChangeArrowheads="1"/>
            </p:cNvSpPr>
            <p:nvPr/>
          </p:nvSpPr>
          <p:spPr bwMode="auto">
            <a:xfrm>
              <a:off x="4184570" y="2209532"/>
              <a:ext cx="12898" cy="15476"/>
            </a:xfrm>
            <a:prstGeom prst="ellipse">
              <a:avLst/>
            </a:prstGeom>
            <a:solidFill>
              <a:srgbClr val="2C99B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71" name="Oval 15">
              <a:extLst>
                <a:ext uri="{FF2B5EF4-FFF2-40B4-BE49-F238E27FC236}">
                  <a16:creationId xmlns:a16="http://schemas.microsoft.com/office/drawing/2014/main" id="{19F9B13B-39F0-594E-B5E4-5C0F80BACF26}"/>
                </a:ext>
              </a:extLst>
            </p:cNvPr>
            <p:cNvSpPr>
              <a:spLocks noChangeArrowheads="1"/>
            </p:cNvSpPr>
            <p:nvPr/>
          </p:nvSpPr>
          <p:spPr bwMode="auto">
            <a:xfrm>
              <a:off x="4188440" y="2215980"/>
              <a:ext cx="3870" cy="386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72" name="Freeform 16">
              <a:extLst>
                <a:ext uri="{FF2B5EF4-FFF2-40B4-BE49-F238E27FC236}">
                  <a16:creationId xmlns:a16="http://schemas.microsoft.com/office/drawing/2014/main" id="{A0BE6006-51BB-1746-BB25-7B92EA36365B}"/>
                </a:ext>
              </a:extLst>
            </p:cNvPr>
            <p:cNvSpPr>
              <a:spLocks/>
            </p:cNvSpPr>
            <p:nvPr/>
          </p:nvSpPr>
          <p:spPr bwMode="auto">
            <a:xfrm>
              <a:off x="3689277" y="4151759"/>
              <a:ext cx="800983" cy="339181"/>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73" name="Freeform 17">
              <a:extLst>
                <a:ext uri="{FF2B5EF4-FFF2-40B4-BE49-F238E27FC236}">
                  <a16:creationId xmlns:a16="http://schemas.microsoft.com/office/drawing/2014/main" id="{902DB871-EEAE-8145-B13B-EC68139F5061}"/>
                </a:ext>
              </a:extLst>
            </p:cNvPr>
            <p:cNvSpPr>
              <a:spLocks/>
            </p:cNvSpPr>
            <p:nvPr/>
          </p:nvSpPr>
          <p:spPr bwMode="auto">
            <a:xfrm>
              <a:off x="2732225" y="3914462"/>
              <a:ext cx="2916299" cy="277277"/>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grpSp>
      <p:grpSp>
        <p:nvGrpSpPr>
          <p:cNvPr id="74" name="Group 73">
            <a:extLst>
              <a:ext uri="{FF2B5EF4-FFF2-40B4-BE49-F238E27FC236}">
                <a16:creationId xmlns:a16="http://schemas.microsoft.com/office/drawing/2014/main" id="{63D9FBA5-EF82-8843-B305-BF950A3BF86E}"/>
              </a:ext>
            </a:extLst>
          </p:cNvPr>
          <p:cNvGrpSpPr/>
          <p:nvPr userDrawn="1"/>
        </p:nvGrpSpPr>
        <p:grpSpPr>
          <a:xfrm>
            <a:off x="9515543" y="3897199"/>
            <a:ext cx="1319884" cy="1874213"/>
            <a:chOff x="5898060" y="3140901"/>
            <a:chExt cx="989913" cy="1405660"/>
          </a:xfrm>
        </p:grpSpPr>
        <p:sp>
          <p:nvSpPr>
            <p:cNvPr id="75" name="Freeform 33">
              <a:extLst>
                <a:ext uri="{FF2B5EF4-FFF2-40B4-BE49-F238E27FC236}">
                  <a16:creationId xmlns:a16="http://schemas.microsoft.com/office/drawing/2014/main" id="{89F5C0AA-5CE7-8C49-BC0D-25F0D791BA52}"/>
                </a:ext>
              </a:extLst>
            </p:cNvPr>
            <p:cNvSpPr>
              <a:spLocks/>
            </p:cNvSpPr>
            <p:nvPr/>
          </p:nvSpPr>
          <p:spPr bwMode="auto">
            <a:xfrm>
              <a:off x="5898060" y="3140901"/>
              <a:ext cx="989913" cy="1405660"/>
            </a:xfrm>
            <a:custGeom>
              <a:avLst/>
              <a:gdLst>
                <a:gd name="T0" fmla="*/ 834 w 834"/>
                <a:gd name="T1" fmla="*/ 1133 h 1183"/>
                <a:gd name="T2" fmla="*/ 785 w 834"/>
                <a:gd name="T3" fmla="*/ 1183 h 1183"/>
                <a:gd name="T4" fmla="*/ 50 w 834"/>
                <a:gd name="T5" fmla="*/ 1183 h 1183"/>
                <a:gd name="T6" fmla="*/ 0 w 834"/>
                <a:gd name="T7" fmla="*/ 1133 h 1183"/>
                <a:gd name="T8" fmla="*/ 0 w 834"/>
                <a:gd name="T9" fmla="*/ 49 h 1183"/>
                <a:gd name="T10" fmla="*/ 50 w 834"/>
                <a:gd name="T11" fmla="*/ 0 h 1183"/>
                <a:gd name="T12" fmla="*/ 785 w 834"/>
                <a:gd name="T13" fmla="*/ 0 h 1183"/>
                <a:gd name="T14" fmla="*/ 834 w 834"/>
                <a:gd name="T15" fmla="*/ 49 h 1183"/>
                <a:gd name="T16" fmla="*/ 834 w 834"/>
                <a:gd name="T17" fmla="*/ 1133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4" h="1183">
                  <a:moveTo>
                    <a:pt x="834" y="1133"/>
                  </a:moveTo>
                  <a:cubicBezTo>
                    <a:pt x="834" y="1160"/>
                    <a:pt x="812" y="1183"/>
                    <a:pt x="785" y="1183"/>
                  </a:cubicBezTo>
                  <a:cubicBezTo>
                    <a:pt x="50" y="1183"/>
                    <a:pt x="50" y="1183"/>
                    <a:pt x="50" y="1183"/>
                  </a:cubicBezTo>
                  <a:cubicBezTo>
                    <a:pt x="22" y="1183"/>
                    <a:pt x="0" y="1160"/>
                    <a:pt x="0" y="1133"/>
                  </a:cubicBezTo>
                  <a:cubicBezTo>
                    <a:pt x="0" y="49"/>
                    <a:pt x="0" y="49"/>
                    <a:pt x="0" y="49"/>
                  </a:cubicBezTo>
                  <a:cubicBezTo>
                    <a:pt x="0" y="22"/>
                    <a:pt x="22" y="0"/>
                    <a:pt x="50" y="0"/>
                  </a:cubicBezTo>
                  <a:cubicBezTo>
                    <a:pt x="785" y="0"/>
                    <a:pt x="785" y="0"/>
                    <a:pt x="785" y="0"/>
                  </a:cubicBezTo>
                  <a:cubicBezTo>
                    <a:pt x="812" y="0"/>
                    <a:pt x="834" y="22"/>
                    <a:pt x="834" y="49"/>
                  </a:cubicBezTo>
                  <a:cubicBezTo>
                    <a:pt x="834" y="1133"/>
                    <a:pt x="834" y="1133"/>
                    <a:pt x="834" y="1133"/>
                  </a:cubicBezTo>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76" name="Freeform 34">
              <a:extLst>
                <a:ext uri="{FF2B5EF4-FFF2-40B4-BE49-F238E27FC236}">
                  <a16:creationId xmlns:a16="http://schemas.microsoft.com/office/drawing/2014/main" id="{ECC83979-8600-1D47-951F-39755B6EC20F}"/>
                </a:ext>
              </a:extLst>
            </p:cNvPr>
            <p:cNvSpPr>
              <a:spLocks/>
            </p:cNvSpPr>
            <p:nvPr/>
          </p:nvSpPr>
          <p:spPr bwMode="auto">
            <a:xfrm>
              <a:off x="5904002" y="3145654"/>
              <a:ext cx="979217" cy="1394966"/>
            </a:xfrm>
            <a:custGeom>
              <a:avLst/>
              <a:gdLst>
                <a:gd name="T0" fmla="*/ 45 w 825"/>
                <a:gd name="T1" fmla="*/ 1174 h 1174"/>
                <a:gd name="T2" fmla="*/ 0 w 825"/>
                <a:gd name="T3" fmla="*/ 1129 h 1174"/>
                <a:gd name="T4" fmla="*/ 0 w 825"/>
                <a:gd name="T5" fmla="*/ 45 h 1174"/>
                <a:gd name="T6" fmla="*/ 45 w 825"/>
                <a:gd name="T7" fmla="*/ 0 h 1174"/>
                <a:gd name="T8" fmla="*/ 780 w 825"/>
                <a:gd name="T9" fmla="*/ 0 h 1174"/>
                <a:gd name="T10" fmla="*/ 825 w 825"/>
                <a:gd name="T11" fmla="*/ 45 h 1174"/>
                <a:gd name="T12" fmla="*/ 825 w 825"/>
                <a:gd name="T13" fmla="*/ 1129 h 1174"/>
                <a:gd name="T14" fmla="*/ 780 w 825"/>
                <a:gd name="T15" fmla="*/ 1174 h 1174"/>
                <a:gd name="T16" fmla="*/ 45 w 825"/>
                <a:gd name="T17" fmla="*/ 117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1174">
                  <a:moveTo>
                    <a:pt x="45" y="1174"/>
                  </a:moveTo>
                  <a:cubicBezTo>
                    <a:pt x="20" y="1174"/>
                    <a:pt x="0" y="1154"/>
                    <a:pt x="0" y="1129"/>
                  </a:cubicBezTo>
                  <a:cubicBezTo>
                    <a:pt x="0" y="45"/>
                    <a:pt x="0" y="45"/>
                    <a:pt x="0" y="45"/>
                  </a:cubicBezTo>
                  <a:cubicBezTo>
                    <a:pt x="0" y="21"/>
                    <a:pt x="20" y="0"/>
                    <a:pt x="45" y="0"/>
                  </a:cubicBezTo>
                  <a:cubicBezTo>
                    <a:pt x="780" y="0"/>
                    <a:pt x="780" y="0"/>
                    <a:pt x="780" y="0"/>
                  </a:cubicBezTo>
                  <a:cubicBezTo>
                    <a:pt x="805" y="0"/>
                    <a:pt x="825" y="21"/>
                    <a:pt x="825" y="45"/>
                  </a:cubicBezTo>
                  <a:cubicBezTo>
                    <a:pt x="825" y="1129"/>
                    <a:pt x="825" y="1129"/>
                    <a:pt x="825" y="1129"/>
                  </a:cubicBezTo>
                  <a:cubicBezTo>
                    <a:pt x="825" y="1154"/>
                    <a:pt x="805" y="1174"/>
                    <a:pt x="780" y="1174"/>
                  </a:cubicBezTo>
                  <a:cubicBezTo>
                    <a:pt x="45" y="1174"/>
                    <a:pt x="45" y="1174"/>
                    <a:pt x="45" y="1174"/>
                  </a:cubicBezTo>
                </a:path>
              </a:pathLst>
            </a:custGeom>
            <a:solidFill>
              <a:srgbClr val="18181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77" name="Oval 35">
              <a:extLst>
                <a:ext uri="{FF2B5EF4-FFF2-40B4-BE49-F238E27FC236}">
                  <a16:creationId xmlns:a16="http://schemas.microsoft.com/office/drawing/2014/main" id="{5E3693C4-C2A1-3540-BC77-85C6DC91A850}"/>
                </a:ext>
              </a:extLst>
            </p:cNvPr>
            <p:cNvSpPr>
              <a:spLocks noChangeArrowheads="1"/>
            </p:cNvSpPr>
            <p:nvPr/>
          </p:nvSpPr>
          <p:spPr bwMode="auto">
            <a:xfrm>
              <a:off x="6384104" y="3197935"/>
              <a:ext cx="17826" cy="17824"/>
            </a:xfrm>
            <a:prstGeom prst="ellipse">
              <a:avLst/>
            </a:prstGeom>
            <a:solidFill>
              <a:srgbClr val="2C2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78" name="Oval 36">
              <a:extLst>
                <a:ext uri="{FF2B5EF4-FFF2-40B4-BE49-F238E27FC236}">
                  <a16:creationId xmlns:a16="http://schemas.microsoft.com/office/drawing/2014/main" id="{5DBF9C45-D5AF-C74D-BC65-A7B610599A7B}"/>
                </a:ext>
              </a:extLst>
            </p:cNvPr>
            <p:cNvSpPr>
              <a:spLocks noChangeArrowheads="1"/>
            </p:cNvSpPr>
            <p:nvPr/>
          </p:nvSpPr>
          <p:spPr bwMode="auto">
            <a:xfrm>
              <a:off x="6384104" y="3196748"/>
              <a:ext cx="17826" cy="17824"/>
            </a:xfrm>
            <a:prstGeom prst="ellipse">
              <a:avLst/>
            </a:prstGeom>
            <a:solidFill>
              <a:srgbClr val="0A0A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79" name="Oval 37">
              <a:extLst>
                <a:ext uri="{FF2B5EF4-FFF2-40B4-BE49-F238E27FC236}">
                  <a16:creationId xmlns:a16="http://schemas.microsoft.com/office/drawing/2014/main" id="{ACAD4D56-4C60-6B44-A33A-04B5B08B8AFB}"/>
                </a:ext>
              </a:extLst>
            </p:cNvPr>
            <p:cNvSpPr>
              <a:spLocks noChangeArrowheads="1"/>
            </p:cNvSpPr>
            <p:nvPr/>
          </p:nvSpPr>
          <p:spPr bwMode="auto">
            <a:xfrm>
              <a:off x="6387669" y="3200312"/>
              <a:ext cx="10696" cy="10694"/>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80" name="Oval 38">
              <a:extLst>
                <a:ext uri="{FF2B5EF4-FFF2-40B4-BE49-F238E27FC236}">
                  <a16:creationId xmlns:a16="http://schemas.microsoft.com/office/drawing/2014/main" id="{B9F5B4F2-E37B-0847-92EF-6E257D4C6FDB}"/>
                </a:ext>
              </a:extLst>
            </p:cNvPr>
            <p:cNvSpPr>
              <a:spLocks noChangeArrowheads="1"/>
            </p:cNvSpPr>
            <p:nvPr/>
          </p:nvSpPr>
          <p:spPr bwMode="auto">
            <a:xfrm>
              <a:off x="6390045" y="3202688"/>
              <a:ext cx="5942" cy="5941"/>
            </a:xfrm>
            <a:prstGeom prst="ellipse">
              <a:avLst/>
            </a:prstGeom>
            <a:solidFill>
              <a:srgbClr val="2C99B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81" name="Freeform 39">
              <a:extLst>
                <a:ext uri="{FF2B5EF4-FFF2-40B4-BE49-F238E27FC236}">
                  <a16:creationId xmlns:a16="http://schemas.microsoft.com/office/drawing/2014/main" id="{FB49BD13-8D08-2C4B-A76F-747B704A80C0}"/>
                </a:ext>
              </a:extLst>
            </p:cNvPr>
            <p:cNvSpPr>
              <a:spLocks/>
            </p:cNvSpPr>
            <p:nvPr/>
          </p:nvSpPr>
          <p:spPr bwMode="auto">
            <a:xfrm>
              <a:off x="6392422" y="3205065"/>
              <a:ext cx="1189" cy="1189"/>
            </a:xfrm>
            <a:custGeom>
              <a:avLst/>
              <a:gdLst>
                <a:gd name="T0" fmla="*/ 1 w 1"/>
                <a:gd name="T1" fmla="*/ 0 h 1"/>
                <a:gd name="T2" fmla="*/ 1 w 1"/>
                <a:gd name="T3" fmla="*/ 1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lnTo>
                    <a:pt x="0" y="0"/>
                  </a:lnTo>
                  <a:lnTo>
                    <a:pt x="1" y="0"/>
                  </a:lnTo>
                  <a:lnTo>
                    <a:pt x="1"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82" name="Rectangle 40">
              <a:extLst>
                <a:ext uri="{FF2B5EF4-FFF2-40B4-BE49-F238E27FC236}">
                  <a16:creationId xmlns:a16="http://schemas.microsoft.com/office/drawing/2014/main" id="{828BB75A-C63B-3F44-9027-2B98D762B71B}"/>
                </a:ext>
              </a:extLst>
            </p:cNvPr>
            <p:cNvSpPr>
              <a:spLocks noChangeArrowheads="1"/>
            </p:cNvSpPr>
            <p:nvPr/>
          </p:nvSpPr>
          <p:spPr bwMode="auto">
            <a:xfrm>
              <a:off x="6365090" y="3202688"/>
              <a:ext cx="8319" cy="8318"/>
            </a:xfrm>
            <a:prstGeom prst="rect">
              <a:avLst/>
            </a:prstGeom>
            <a:solidFill>
              <a:srgbClr val="46464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83" name="Rectangle 41">
              <a:extLst>
                <a:ext uri="{FF2B5EF4-FFF2-40B4-BE49-F238E27FC236}">
                  <a16:creationId xmlns:a16="http://schemas.microsoft.com/office/drawing/2014/main" id="{A369226E-4AA5-C043-8B82-93F48728A799}"/>
                </a:ext>
              </a:extLst>
            </p:cNvPr>
            <p:cNvSpPr>
              <a:spLocks noChangeArrowheads="1"/>
            </p:cNvSpPr>
            <p:nvPr/>
          </p:nvSpPr>
          <p:spPr bwMode="auto">
            <a:xfrm>
              <a:off x="5957479" y="3258535"/>
              <a:ext cx="872264" cy="1163264"/>
            </a:xfrm>
            <a:prstGeom prst="rect">
              <a:avLst/>
            </a:prstGeom>
            <a:solidFill>
              <a:srgbClr val="0C0D1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84" name="Rectangle 42">
              <a:extLst>
                <a:ext uri="{FF2B5EF4-FFF2-40B4-BE49-F238E27FC236}">
                  <a16:creationId xmlns:a16="http://schemas.microsoft.com/office/drawing/2014/main" id="{9C65FCE6-F4E9-9B4C-AADA-E1F43403F32C}"/>
                </a:ext>
              </a:extLst>
            </p:cNvPr>
            <p:cNvSpPr>
              <a:spLocks noChangeArrowheads="1"/>
            </p:cNvSpPr>
            <p:nvPr userDrawn="1"/>
          </p:nvSpPr>
          <p:spPr bwMode="auto">
            <a:xfrm>
              <a:off x="5962232" y="3263288"/>
              <a:ext cx="862757" cy="1153758"/>
            </a:xfrm>
            <a:prstGeom prst="rect">
              <a:avLst/>
            </a:prstGeom>
            <a:solidFill>
              <a:srgbClr val="7E7E7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85" name="Oval 43">
              <a:extLst>
                <a:ext uri="{FF2B5EF4-FFF2-40B4-BE49-F238E27FC236}">
                  <a16:creationId xmlns:a16="http://schemas.microsoft.com/office/drawing/2014/main" id="{6EB6E566-7A54-0445-A635-2885BD29EA12}"/>
                </a:ext>
              </a:extLst>
            </p:cNvPr>
            <p:cNvSpPr>
              <a:spLocks noChangeArrowheads="1"/>
            </p:cNvSpPr>
            <p:nvPr/>
          </p:nvSpPr>
          <p:spPr bwMode="auto">
            <a:xfrm>
              <a:off x="6356771" y="4446751"/>
              <a:ext cx="73679" cy="74858"/>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86" name="Freeform 44">
              <a:extLst>
                <a:ext uri="{FF2B5EF4-FFF2-40B4-BE49-F238E27FC236}">
                  <a16:creationId xmlns:a16="http://schemas.microsoft.com/office/drawing/2014/main" id="{29E92D98-D846-F947-8978-D9882F2A6DAB}"/>
                </a:ext>
              </a:extLst>
            </p:cNvPr>
            <p:cNvSpPr>
              <a:spLocks/>
            </p:cNvSpPr>
            <p:nvPr/>
          </p:nvSpPr>
          <p:spPr bwMode="auto">
            <a:xfrm>
              <a:off x="6374597" y="4464574"/>
              <a:ext cx="38028" cy="38023"/>
            </a:xfrm>
            <a:custGeom>
              <a:avLst/>
              <a:gdLst>
                <a:gd name="T0" fmla="*/ 30 w 32"/>
                <a:gd name="T1" fmla="*/ 21 h 32"/>
                <a:gd name="T2" fmla="*/ 28 w 32"/>
                <a:gd name="T3" fmla="*/ 21 h 32"/>
                <a:gd name="T4" fmla="*/ 21 w 32"/>
                <a:gd name="T5" fmla="*/ 28 h 32"/>
                <a:gd name="T6" fmla="*/ 11 w 32"/>
                <a:gd name="T7" fmla="*/ 28 h 32"/>
                <a:gd name="T8" fmla="*/ 4 w 32"/>
                <a:gd name="T9" fmla="*/ 21 h 32"/>
                <a:gd name="T10" fmla="*/ 4 w 32"/>
                <a:gd name="T11" fmla="*/ 11 h 32"/>
                <a:gd name="T12" fmla="*/ 11 w 32"/>
                <a:gd name="T13" fmla="*/ 4 h 32"/>
                <a:gd name="T14" fmla="*/ 21 w 32"/>
                <a:gd name="T15" fmla="*/ 4 h 32"/>
                <a:gd name="T16" fmla="*/ 28 w 32"/>
                <a:gd name="T17" fmla="*/ 11 h 32"/>
                <a:gd name="T18" fmla="*/ 28 w 32"/>
                <a:gd name="T19" fmla="*/ 21 h 32"/>
                <a:gd name="T20" fmla="*/ 30 w 32"/>
                <a:gd name="T21" fmla="*/ 21 h 32"/>
                <a:gd name="T22" fmla="*/ 32 w 32"/>
                <a:gd name="T23" fmla="*/ 21 h 32"/>
                <a:gd name="T24" fmla="*/ 32 w 32"/>
                <a:gd name="T25" fmla="*/ 11 h 32"/>
                <a:gd name="T26" fmla="*/ 21 w 32"/>
                <a:gd name="T27" fmla="*/ 0 h 32"/>
                <a:gd name="T28" fmla="*/ 11 w 32"/>
                <a:gd name="T29" fmla="*/ 0 h 32"/>
                <a:gd name="T30" fmla="*/ 0 w 32"/>
                <a:gd name="T31" fmla="*/ 11 h 32"/>
                <a:gd name="T32" fmla="*/ 0 w 32"/>
                <a:gd name="T33" fmla="*/ 21 h 32"/>
                <a:gd name="T34" fmla="*/ 11 w 32"/>
                <a:gd name="T35" fmla="*/ 32 h 32"/>
                <a:gd name="T36" fmla="*/ 21 w 32"/>
                <a:gd name="T37" fmla="*/ 32 h 32"/>
                <a:gd name="T38" fmla="*/ 32 w 32"/>
                <a:gd name="T39" fmla="*/ 21 h 32"/>
                <a:gd name="T40" fmla="*/ 30 w 32"/>
                <a:gd name="T41"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32">
                  <a:moveTo>
                    <a:pt x="30" y="21"/>
                  </a:moveTo>
                  <a:cubicBezTo>
                    <a:pt x="28" y="21"/>
                    <a:pt x="28" y="21"/>
                    <a:pt x="28" y="21"/>
                  </a:cubicBezTo>
                  <a:cubicBezTo>
                    <a:pt x="28" y="25"/>
                    <a:pt x="25" y="28"/>
                    <a:pt x="21" y="28"/>
                  </a:cubicBezTo>
                  <a:cubicBezTo>
                    <a:pt x="11" y="28"/>
                    <a:pt x="11" y="28"/>
                    <a:pt x="11" y="28"/>
                  </a:cubicBezTo>
                  <a:cubicBezTo>
                    <a:pt x="7" y="28"/>
                    <a:pt x="4" y="25"/>
                    <a:pt x="4" y="21"/>
                  </a:cubicBezTo>
                  <a:cubicBezTo>
                    <a:pt x="4" y="11"/>
                    <a:pt x="4" y="11"/>
                    <a:pt x="4" y="11"/>
                  </a:cubicBezTo>
                  <a:cubicBezTo>
                    <a:pt x="4" y="7"/>
                    <a:pt x="7" y="4"/>
                    <a:pt x="11" y="4"/>
                  </a:cubicBezTo>
                  <a:cubicBezTo>
                    <a:pt x="21" y="4"/>
                    <a:pt x="21" y="4"/>
                    <a:pt x="21" y="4"/>
                  </a:cubicBezTo>
                  <a:cubicBezTo>
                    <a:pt x="25" y="4"/>
                    <a:pt x="28" y="7"/>
                    <a:pt x="28" y="11"/>
                  </a:cubicBezTo>
                  <a:cubicBezTo>
                    <a:pt x="28" y="21"/>
                    <a:pt x="28" y="21"/>
                    <a:pt x="28" y="21"/>
                  </a:cubicBezTo>
                  <a:cubicBezTo>
                    <a:pt x="30" y="21"/>
                    <a:pt x="30" y="21"/>
                    <a:pt x="30" y="21"/>
                  </a:cubicBezTo>
                  <a:cubicBezTo>
                    <a:pt x="32" y="21"/>
                    <a:pt x="32" y="21"/>
                    <a:pt x="32" y="21"/>
                  </a:cubicBezTo>
                  <a:cubicBezTo>
                    <a:pt x="32" y="11"/>
                    <a:pt x="32" y="11"/>
                    <a:pt x="32" y="11"/>
                  </a:cubicBezTo>
                  <a:cubicBezTo>
                    <a:pt x="32" y="5"/>
                    <a:pt x="28" y="0"/>
                    <a:pt x="21" y="0"/>
                  </a:cubicBezTo>
                  <a:cubicBezTo>
                    <a:pt x="11" y="0"/>
                    <a:pt x="11" y="0"/>
                    <a:pt x="11" y="0"/>
                  </a:cubicBezTo>
                  <a:cubicBezTo>
                    <a:pt x="5" y="0"/>
                    <a:pt x="0" y="5"/>
                    <a:pt x="0" y="11"/>
                  </a:cubicBezTo>
                  <a:cubicBezTo>
                    <a:pt x="0" y="21"/>
                    <a:pt x="0" y="21"/>
                    <a:pt x="0" y="21"/>
                  </a:cubicBezTo>
                  <a:cubicBezTo>
                    <a:pt x="0" y="28"/>
                    <a:pt x="5" y="32"/>
                    <a:pt x="11" y="32"/>
                  </a:cubicBezTo>
                  <a:cubicBezTo>
                    <a:pt x="21" y="32"/>
                    <a:pt x="21" y="32"/>
                    <a:pt x="21" y="32"/>
                  </a:cubicBezTo>
                  <a:cubicBezTo>
                    <a:pt x="28" y="32"/>
                    <a:pt x="32" y="28"/>
                    <a:pt x="32" y="21"/>
                  </a:cubicBezTo>
                  <a:lnTo>
                    <a:pt x="30" y="21"/>
                  </a:lnTo>
                  <a:close/>
                </a:path>
              </a:pathLst>
            </a:custGeom>
            <a:solidFill>
              <a:srgbClr val="18181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grpSp>
      <p:pic>
        <p:nvPicPr>
          <p:cNvPr id="87" name="Picture 86" descr="iPhone6_mockup_front_black.png">
            <a:extLst>
              <a:ext uri="{FF2B5EF4-FFF2-40B4-BE49-F238E27FC236}">
                <a16:creationId xmlns:a16="http://schemas.microsoft.com/office/drawing/2014/main" id="{16F1EA30-8381-274D-850D-FE27EBB0BC7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879366" y="4379110"/>
            <a:ext cx="839057" cy="1468709"/>
          </a:xfrm>
          <a:prstGeom prst="rect">
            <a:avLst/>
          </a:prstGeom>
        </p:spPr>
      </p:pic>
      <p:grpSp>
        <p:nvGrpSpPr>
          <p:cNvPr id="88" name="Group 87">
            <a:extLst>
              <a:ext uri="{FF2B5EF4-FFF2-40B4-BE49-F238E27FC236}">
                <a16:creationId xmlns:a16="http://schemas.microsoft.com/office/drawing/2014/main" id="{52D67F62-28FD-4F49-951C-40C116D1FC1F}"/>
              </a:ext>
            </a:extLst>
          </p:cNvPr>
          <p:cNvGrpSpPr/>
          <p:nvPr userDrawn="1"/>
        </p:nvGrpSpPr>
        <p:grpSpPr>
          <a:xfrm>
            <a:off x="2663393" y="3999761"/>
            <a:ext cx="3010883" cy="1749364"/>
            <a:chOff x="622917" y="3217822"/>
            <a:chExt cx="2258162" cy="1312023"/>
          </a:xfrm>
        </p:grpSpPr>
        <p:sp>
          <p:nvSpPr>
            <p:cNvPr id="89" name="Freeform 45">
              <a:extLst>
                <a:ext uri="{FF2B5EF4-FFF2-40B4-BE49-F238E27FC236}">
                  <a16:creationId xmlns:a16="http://schemas.microsoft.com/office/drawing/2014/main" id="{AD819DA0-C92D-F043-8B74-1C1DA4E19812}"/>
                </a:ext>
              </a:extLst>
            </p:cNvPr>
            <p:cNvSpPr>
              <a:spLocks/>
            </p:cNvSpPr>
            <p:nvPr/>
          </p:nvSpPr>
          <p:spPr bwMode="auto">
            <a:xfrm>
              <a:off x="622917" y="4479182"/>
              <a:ext cx="1137444" cy="50663"/>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90" name="Freeform 46">
              <a:extLst>
                <a:ext uri="{FF2B5EF4-FFF2-40B4-BE49-F238E27FC236}">
                  <a16:creationId xmlns:a16="http://schemas.microsoft.com/office/drawing/2014/main" id="{DB3140D4-9873-8548-9D1E-3FFA9E2DCA1C}"/>
                </a:ext>
              </a:extLst>
            </p:cNvPr>
            <p:cNvSpPr>
              <a:spLocks/>
            </p:cNvSpPr>
            <p:nvPr/>
          </p:nvSpPr>
          <p:spPr bwMode="auto">
            <a:xfrm>
              <a:off x="1743634" y="4479182"/>
              <a:ext cx="1137444" cy="50663"/>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91" name="Freeform 47">
              <a:extLst>
                <a:ext uri="{FF2B5EF4-FFF2-40B4-BE49-F238E27FC236}">
                  <a16:creationId xmlns:a16="http://schemas.microsoft.com/office/drawing/2014/main" id="{39476591-42E3-3B4F-9FDC-83D518D749FD}"/>
                </a:ext>
              </a:extLst>
            </p:cNvPr>
            <p:cNvSpPr>
              <a:spLocks/>
            </p:cNvSpPr>
            <p:nvPr/>
          </p:nvSpPr>
          <p:spPr bwMode="auto">
            <a:xfrm>
              <a:off x="845516" y="3217822"/>
              <a:ext cx="1829690" cy="1265258"/>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92" name="Freeform 48">
              <a:extLst>
                <a:ext uri="{FF2B5EF4-FFF2-40B4-BE49-F238E27FC236}">
                  <a16:creationId xmlns:a16="http://schemas.microsoft.com/office/drawing/2014/main" id="{7F5ECD13-9466-C040-B8D6-879EEF695192}"/>
                </a:ext>
              </a:extLst>
            </p:cNvPr>
            <p:cNvSpPr>
              <a:spLocks/>
            </p:cNvSpPr>
            <p:nvPr/>
          </p:nvSpPr>
          <p:spPr bwMode="auto">
            <a:xfrm>
              <a:off x="851950" y="3224317"/>
              <a:ext cx="1818110" cy="1252267"/>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rgbClr val="18181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93" name="Freeform 49">
              <a:extLst>
                <a:ext uri="{FF2B5EF4-FFF2-40B4-BE49-F238E27FC236}">
                  <a16:creationId xmlns:a16="http://schemas.microsoft.com/office/drawing/2014/main" id="{3517DF62-F45D-1648-8592-D8CDD29DD845}"/>
                </a:ext>
              </a:extLst>
            </p:cNvPr>
            <p:cNvSpPr>
              <a:spLocks/>
            </p:cNvSpPr>
            <p:nvPr/>
          </p:nvSpPr>
          <p:spPr bwMode="auto">
            <a:xfrm>
              <a:off x="851950" y="4423324"/>
              <a:ext cx="1818110" cy="53261"/>
            </a:xfrm>
            <a:custGeom>
              <a:avLst/>
              <a:gdLst>
                <a:gd name="T0" fmla="*/ 1414 w 1414"/>
                <a:gd name="T1" fmla="*/ 0 h 41"/>
                <a:gd name="T2" fmla="*/ 1396 w 1414"/>
                <a:gd name="T3" fmla="*/ 9 h 41"/>
                <a:gd name="T4" fmla="*/ 18 w 1414"/>
                <a:gd name="T5" fmla="*/ 9 h 41"/>
                <a:gd name="T6" fmla="*/ 0 w 1414"/>
                <a:gd name="T7" fmla="*/ 0 h 41"/>
                <a:gd name="T8" fmla="*/ 0 w 1414"/>
                <a:gd name="T9" fmla="*/ 1 h 41"/>
                <a:gd name="T10" fmla="*/ 40 w 1414"/>
                <a:gd name="T11" fmla="*/ 41 h 41"/>
                <a:gd name="T12" fmla="*/ 1373 w 1414"/>
                <a:gd name="T13" fmla="*/ 41 h 41"/>
                <a:gd name="T14" fmla="*/ 1414 w 1414"/>
                <a:gd name="T15" fmla="*/ 1 h 41"/>
                <a:gd name="T16" fmla="*/ 1414 w 1414"/>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41">
                  <a:moveTo>
                    <a:pt x="1414" y="0"/>
                  </a:moveTo>
                  <a:cubicBezTo>
                    <a:pt x="1409" y="6"/>
                    <a:pt x="1403" y="9"/>
                    <a:pt x="1396" y="9"/>
                  </a:cubicBezTo>
                  <a:cubicBezTo>
                    <a:pt x="18" y="9"/>
                    <a:pt x="18" y="9"/>
                    <a:pt x="18" y="9"/>
                  </a:cubicBezTo>
                  <a:cubicBezTo>
                    <a:pt x="10" y="9"/>
                    <a:pt x="4" y="6"/>
                    <a:pt x="0" y="0"/>
                  </a:cubicBezTo>
                  <a:cubicBezTo>
                    <a:pt x="0" y="1"/>
                    <a:pt x="0" y="1"/>
                    <a:pt x="0" y="1"/>
                  </a:cubicBezTo>
                  <a:cubicBezTo>
                    <a:pt x="0" y="23"/>
                    <a:pt x="18" y="41"/>
                    <a:pt x="40" y="41"/>
                  </a:cubicBezTo>
                  <a:cubicBezTo>
                    <a:pt x="1373" y="41"/>
                    <a:pt x="1373" y="41"/>
                    <a:pt x="1373" y="41"/>
                  </a:cubicBezTo>
                  <a:cubicBezTo>
                    <a:pt x="1396" y="41"/>
                    <a:pt x="1414" y="23"/>
                    <a:pt x="1414" y="1"/>
                  </a:cubicBezTo>
                  <a:lnTo>
                    <a:pt x="1414" y="0"/>
                  </a:lnTo>
                  <a:close/>
                </a:path>
              </a:pathLst>
            </a:custGeom>
            <a:solidFill>
              <a:srgbClr val="0C0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94" name="Rectangle 50">
              <a:extLst>
                <a:ext uri="{FF2B5EF4-FFF2-40B4-BE49-F238E27FC236}">
                  <a16:creationId xmlns:a16="http://schemas.microsoft.com/office/drawing/2014/main" id="{FDD790C7-6020-DC47-9B87-963C377E6A73}"/>
                </a:ext>
              </a:extLst>
            </p:cNvPr>
            <p:cNvSpPr>
              <a:spLocks noChangeArrowheads="1"/>
            </p:cNvSpPr>
            <p:nvPr/>
          </p:nvSpPr>
          <p:spPr bwMode="auto">
            <a:xfrm>
              <a:off x="622917" y="4458398"/>
              <a:ext cx="2258162" cy="41569"/>
            </a:xfrm>
            <a:prstGeom prst="rect">
              <a:avLst/>
            </a:prstGeom>
            <a:solidFill>
              <a:srgbClr val="D2D6D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95" name="Freeform 51">
              <a:extLst>
                <a:ext uri="{FF2B5EF4-FFF2-40B4-BE49-F238E27FC236}">
                  <a16:creationId xmlns:a16="http://schemas.microsoft.com/office/drawing/2014/main" id="{35740EB7-1537-A244-BDE1-CD51DB7F6509}"/>
                </a:ext>
              </a:extLst>
            </p:cNvPr>
            <p:cNvSpPr>
              <a:spLocks/>
            </p:cNvSpPr>
            <p:nvPr/>
          </p:nvSpPr>
          <p:spPr bwMode="auto">
            <a:xfrm>
              <a:off x="1589230" y="4458398"/>
              <a:ext cx="324249" cy="23383"/>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96" name="Rectangle 52">
              <a:extLst>
                <a:ext uri="{FF2B5EF4-FFF2-40B4-BE49-F238E27FC236}">
                  <a16:creationId xmlns:a16="http://schemas.microsoft.com/office/drawing/2014/main" id="{4FDE8072-4425-A044-B7E3-0872AD49E92A}"/>
                </a:ext>
              </a:extLst>
            </p:cNvPr>
            <p:cNvSpPr>
              <a:spLocks noChangeArrowheads="1"/>
            </p:cNvSpPr>
            <p:nvPr/>
          </p:nvSpPr>
          <p:spPr bwMode="auto">
            <a:xfrm>
              <a:off x="912424" y="3303558"/>
              <a:ext cx="1697160" cy="1082095"/>
            </a:xfrm>
            <a:prstGeom prst="rect">
              <a:avLst/>
            </a:prstGeom>
            <a:solidFill>
              <a:srgbClr val="0C0D1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97" name="Rectangle 53">
              <a:extLst>
                <a:ext uri="{FF2B5EF4-FFF2-40B4-BE49-F238E27FC236}">
                  <a16:creationId xmlns:a16="http://schemas.microsoft.com/office/drawing/2014/main" id="{3005E086-146D-FC42-B69F-36B547FF51F9}"/>
                </a:ext>
              </a:extLst>
            </p:cNvPr>
            <p:cNvSpPr>
              <a:spLocks noChangeArrowheads="1"/>
            </p:cNvSpPr>
            <p:nvPr/>
          </p:nvSpPr>
          <p:spPr bwMode="auto">
            <a:xfrm>
              <a:off x="917571" y="3310053"/>
              <a:ext cx="1685579" cy="1070403"/>
            </a:xfrm>
            <a:prstGeom prst="rect">
              <a:avLst/>
            </a:prstGeom>
            <a:solidFill>
              <a:srgbClr val="C6C6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98" name="Oval 54">
              <a:extLst>
                <a:ext uri="{FF2B5EF4-FFF2-40B4-BE49-F238E27FC236}">
                  <a16:creationId xmlns:a16="http://schemas.microsoft.com/office/drawing/2014/main" id="{A0124525-3FC4-1F47-AF49-70773EEE50EB}"/>
                </a:ext>
              </a:extLst>
            </p:cNvPr>
            <p:cNvSpPr>
              <a:spLocks noChangeArrowheads="1"/>
            </p:cNvSpPr>
            <p:nvPr/>
          </p:nvSpPr>
          <p:spPr bwMode="auto">
            <a:xfrm>
              <a:off x="1750068" y="3258092"/>
              <a:ext cx="19301" cy="19486"/>
            </a:xfrm>
            <a:prstGeom prst="ellipse">
              <a:avLst/>
            </a:prstGeom>
            <a:solidFill>
              <a:srgbClr val="2C2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99" name="Oval 55">
              <a:extLst>
                <a:ext uri="{FF2B5EF4-FFF2-40B4-BE49-F238E27FC236}">
                  <a16:creationId xmlns:a16="http://schemas.microsoft.com/office/drawing/2014/main" id="{9B450707-1926-3441-8E91-C2FE5B2D3CDD}"/>
                </a:ext>
              </a:extLst>
            </p:cNvPr>
            <p:cNvSpPr>
              <a:spLocks noChangeArrowheads="1"/>
            </p:cNvSpPr>
            <p:nvPr/>
          </p:nvSpPr>
          <p:spPr bwMode="auto">
            <a:xfrm>
              <a:off x="1750068" y="3256793"/>
              <a:ext cx="19301" cy="18186"/>
            </a:xfrm>
            <a:prstGeom prst="ellipse">
              <a:avLst/>
            </a:prstGeom>
            <a:solidFill>
              <a:srgbClr val="0A0A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100" name="Oval 56">
              <a:extLst>
                <a:ext uri="{FF2B5EF4-FFF2-40B4-BE49-F238E27FC236}">
                  <a16:creationId xmlns:a16="http://schemas.microsoft.com/office/drawing/2014/main" id="{30B37FB4-A763-8940-B679-C42D4DDFC752}"/>
                </a:ext>
              </a:extLst>
            </p:cNvPr>
            <p:cNvSpPr>
              <a:spLocks noChangeArrowheads="1"/>
            </p:cNvSpPr>
            <p:nvPr/>
          </p:nvSpPr>
          <p:spPr bwMode="auto">
            <a:xfrm>
              <a:off x="1753927" y="3259391"/>
              <a:ext cx="11581" cy="1299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101" name="Oval 57">
              <a:extLst>
                <a:ext uri="{FF2B5EF4-FFF2-40B4-BE49-F238E27FC236}">
                  <a16:creationId xmlns:a16="http://schemas.microsoft.com/office/drawing/2014/main" id="{7BDC3F98-657A-E742-A057-120B164BA6CE}"/>
                </a:ext>
              </a:extLst>
            </p:cNvPr>
            <p:cNvSpPr>
              <a:spLocks noChangeArrowheads="1"/>
            </p:cNvSpPr>
            <p:nvPr/>
          </p:nvSpPr>
          <p:spPr bwMode="auto">
            <a:xfrm>
              <a:off x="1756501" y="3263288"/>
              <a:ext cx="6434" cy="6496"/>
            </a:xfrm>
            <a:prstGeom prst="ellipse">
              <a:avLst/>
            </a:prstGeom>
            <a:solidFill>
              <a:srgbClr val="2C99B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102" name="Freeform 58">
              <a:extLst>
                <a:ext uri="{FF2B5EF4-FFF2-40B4-BE49-F238E27FC236}">
                  <a16:creationId xmlns:a16="http://schemas.microsoft.com/office/drawing/2014/main" id="{98568962-4676-794C-B69A-1D130C82006C}"/>
                </a:ext>
              </a:extLst>
            </p:cNvPr>
            <p:cNvSpPr>
              <a:spLocks/>
            </p:cNvSpPr>
            <p:nvPr/>
          </p:nvSpPr>
          <p:spPr bwMode="auto">
            <a:xfrm>
              <a:off x="1759074" y="3264587"/>
              <a:ext cx="1287" cy="2598"/>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grpSp>
      <p:sp>
        <p:nvSpPr>
          <p:cNvPr id="104" name="Picture Placeholder 103">
            <a:extLst>
              <a:ext uri="{FF2B5EF4-FFF2-40B4-BE49-F238E27FC236}">
                <a16:creationId xmlns:a16="http://schemas.microsoft.com/office/drawing/2014/main" id="{B9AB478D-A56F-2941-8E3D-42E747953272}"/>
              </a:ext>
            </a:extLst>
          </p:cNvPr>
          <p:cNvSpPr>
            <a:spLocks noGrp="1"/>
          </p:cNvSpPr>
          <p:nvPr>
            <p:ph type="pic" sz="quarter" idx="10"/>
          </p:nvPr>
        </p:nvSpPr>
        <p:spPr>
          <a:xfrm>
            <a:off x="5645152" y="2755107"/>
            <a:ext cx="3549649" cy="328231"/>
          </a:xfrm>
          <a:solidFill>
            <a:srgbClr val="B4B4BC"/>
          </a:solidFill>
        </p:spPr>
        <p:txBody>
          <a:bodyPr/>
          <a:lstStyle/>
          <a:p>
            <a:endParaRPr lang="en-US"/>
          </a:p>
        </p:txBody>
      </p:sp>
      <p:sp>
        <p:nvSpPr>
          <p:cNvPr id="105" name="Picture Placeholder 103">
            <a:extLst>
              <a:ext uri="{FF2B5EF4-FFF2-40B4-BE49-F238E27FC236}">
                <a16:creationId xmlns:a16="http://schemas.microsoft.com/office/drawing/2014/main" id="{253718E8-AEEF-9845-8E84-8662BFC82658}"/>
              </a:ext>
            </a:extLst>
          </p:cNvPr>
          <p:cNvSpPr>
            <a:spLocks noGrp="1"/>
          </p:cNvSpPr>
          <p:nvPr>
            <p:ph type="pic" sz="quarter" idx="11"/>
          </p:nvPr>
        </p:nvSpPr>
        <p:spPr>
          <a:xfrm>
            <a:off x="3063047" y="4127933"/>
            <a:ext cx="2240659" cy="328231"/>
          </a:xfrm>
          <a:solidFill>
            <a:srgbClr val="B4B4BC"/>
          </a:solidFill>
        </p:spPr>
        <p:txBody>
          <a:bodyPr/>
          <a:lstStyle/>
          <a:p>
            <a:endParaRPr lang="en-US"/>
          </a:p>
        </p:txBody>
      </p:sp>
      <p:sp>
        <p:nvSpPr>
          <p:cNvPr id="106" name="Picture Placeholder 103">
            <a:extLst>
              <a:ext uri="{FF2B5EF4-FFF2-40B4-BE49-F238E27FC236}">
                <a16:creationId xmlns:a16="http://schemas.microsoft.com/office/drawing/2014/main" id="{BE087058-4D21-D04D-AD53-13186B88A618}"/>
              </a:ext>
            </a:extLst>
          </p:cNvPr>
          <p:cNvSpPr>
            <a:spLocks noGrp="1"/>
          </p:cNvSpPr>
          <p:nvPr>
            <p:ph type="pic" sz="quarter" idx="12"/>
          </p:nvPr>
        </p:nvSpPr>
        <p:spPr>
          <a:xfrm>
            <a:off x="9594767" y="4072045"/>
            <a:ext cx="1137832" cy="1526680"/>
          </a:xfrm>
          <a:solidFill>
            <a:srgbClr val="B4B4BC"/>
          </a:solidFill>
        </p:spPr>
        <p:txBody>
          <a:bodyPr>
            <a:noAutofit/>
          </a:bodyPr>
          <a:lstStyle>
            <a:lvl1pPr marL="191995" indent="0">
              <a:buNone/>
              <a:defRPr sz="1867"/>
            </a:lvl1pPr>
          </a:lstStyle>
          <a:p>
            <a:endParaRPr lang="en-US"/>
          </a:p>
        </p:txBody>
      </p:sp>
      <p:sp>
        <p:nvSpPr>
          <p:cNvPr id="107" name="Picture Placeholder 103">
            <a:extLst>
              <a:ext uri="{FF2B5EF4-FFF2-40B4-BE49-F238E27FC236}">
                <a16:creationId xmlns:a16="http://schemas.microsoft.com/office/drawing/2014/main" id="{F3DF9909-C276-A746-A09A-77BAF8B77D4E}"/>
              </a:ext>
            </a:extLst>
          </p:cNvPr>
          <p:cNvSpPr>
            <a:spLocks noGrp="1"/>
          </p:cNvSpPr>
          <p:nvPr>
            <p:ph type="pic" sz="quarter" idx="13"/>
          </p:nvPr>
        </p:nvSpPr>
        <p:spPr>
          <a:xfrm>
            <a:off x="11061615" y="4630509"/>
            <a:ext cx="503511" cy="968217"/>
          </a:xfrm>
          <a:solidFill>
            <a:srgbClr val="B4B4BC"/>
          </a:solidFill>
        </p:spPr>
        <p:txBody>
          <a:bodyPr>
            <a:noAutofit/>
          </a:bodyPr>
          <a:lstStyle>
            <a:lvl1pPr marL="191995" indent="0">
              <a:buNone/>
              <a:defRPr sz="533"/>
            </a:lvl1pPr>
          </a:lstStyle>
          <a:p>
            <a:endParaRPr lang="en-US"/>
          </a:p>
        </p:txBody>
      </p:sp>
      <p:pic>
        <p:nvPicPr>
          <p:cNvPr id="51" name="Hitachi logo red">
            <a:extLst>
              <a:ext uri="{FF2B5EF4-FFF2-40B4-BE49-F238E27FC236}">
                <a16:creationId xmlns:a16="http://schemas.microsoft.com/office/drawing/2014/main" id="{BDA8F39B-A93C-FD49-845F-82822C378FD7}"/>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024533" y="0"/>
            <a:ext cx="2167467" cy="1083733"/>
          </a:xfrm>
          <a:prstGeom prst="rect">
            <a:avLst/>
          </a:prstGeom>
        </p:spPr>
      </p:pic>
    </p:spTree>
    <p:extLst>
      <p:ext uri="{BB962C8B-B14F-4D97-AF65-F5344CB8AC3E}">
        <p14:creationId xmlns:p14="http://schemas.microsoft.com/office/powerpoint/2010/main" val="3857652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4440796" y="1320346"/>
            <a:ext cx="3512393" cy="2247925"/>
          </a:xfrm>
          <a:prstGeom prst="rect">
            <a:avLst/>
          </a:prstGeom>
        </p:spPr>
        <p:txBody>
          <a:bodyPr vert="horz" wrap="square" lIns="0" tIns="45720" rIns="91440" bIns="45720" rtlCol="0">
            <a:norm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1" name="Title Placeholder 1"/>
          <p:cNvSpPr>
            <a:spLocks noGrp="1"/>
          </p:cNvSpPr>
          <p:nvPr>
            <p:ph type="title" hasCustomPrompt="1"/>
          </p:nvPr>
        </p:nvSpPr>
        <p:spPr>
          <a:xfrm>
            <a:off x="352213" y="70818"/>
            <a:ext cx="9401387" cy="976588"/>
          </a:xfrm>
          <a:prstGeom prst="rect">
            <a:avLst/>
          </a:prstGeom>
        </p:spPr>
        <p:txBody>
          <a:bodyPr vert="horz" lIns="72000" tIns="0" rIns="91440" bIns="0" rtlCol="0" anchor="ctr">
            <a:normAutofit/>
          </a:bodyPr>
          <a:lstStyle/>
          <a:p>
            <a:pPr lvl="0"/>
            <a:r>
              <a:rPr lang="en-US"/>
              <a:t>Click to add title</a:t>
            </a:r>
          </a:p>
        </p:txBody>
      </p:sp>
      <p:sp>
        <p:nvSpPr>
          <p:cNvPr id="4" name="Text Placeholder 53">
            <a:extLst>
              <a:ext uri="{FF2B5EF4-FFF2-40B4-BE49-F238E27FC236}">
                <a16:creationId xmlns:a16="http://schemas.microsoft.com/office/drawing/2014/main" id="{0EDBE5EC-4A62-3848-BF4E-CBFB60BEDC53}"/>
              </a:ext>
            </a:extLst>
          </p:cNvPr>
          <p:cNvSpPr>
            <a:spLocks noGrp="1"/>
          </p:cNvSpPr>
          <p:nvPr>
            <p:ph idx="10" hasCustomPrompt="1"/>
          </p:nvPr>
        </p:nvSpPr>
        <p:spPr>
          <a:xfrm>
            <a:off x="8033688" y="1320346"/>
            <a:ext cx="3485637" cy="2247925"/>
          </a:xfrm>
          <a:prstGeom prst="rect">
            <a:avLst/>
          </a:prstGeom>
        </p:spPr>
        <p:txBody>
          <a:bodyPr vert="horz" wrap="square" lIns="0" tIns="45720" rIns="91440" bIns="45720" rtlCol="0">
            <a:norm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5" name="Text Placeholder 53">
            <a:extLst>
              <a:ext uri="{FF2B5EF4-FFF2-40B4-BE49-F238E27FC236}">
                <a16:creationId xmlns:a16="http://schemas.microsoft.com/office/drawing/2014/main" id="{B9FC520E-099C-834A-8949-D1C686DE7C97}"/>
              </a:ext>
            </a:extLst>
          </p:cNvPr>
          <p:cNvSpPr>
            <a:spLocks noGrp="1"/>
          </p:cNvSpPr>
          <p:nvPr>
            <p:ph idx="11" hasCustomPrompt="1"/>
          </p:nvPr>
        </p:nvSpPr>
        <p:spPr>
          <a:xfrm>
            <a:off x="4440796" y="3670452"/>
            <a:ext cx="3512393" cy="2247925"/>
          </a:xfrm>
          <a:prstGeom prst="rect">
            <a:avLst/>
          </a:prstGeom>
        </p:spPr>
        <p:txBody>
          <a:bodyPr vert="horz" wrap="square" lIns="0" tIns="45720" rIns="91440" bIns="45720" rtlCol="0">
            <a:norm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6" name="Text Placeholder 53">
            <a:extLst>
              <a:ext uri="{FF2B5EF4-FFF2-40B4-BE49-F238E27FC236}">
                <a16:creationId xmlns:a16="http://schemas.microsoft.com/office/drawing/2014/main" id="{BAA6301F-0971-434A-B3EE-2A16E2947BDA}"/>
              </a:ext>
            </a:extLst>
          </p:cNvPr>
          <p:cNvSpPr>
            <a:spLocks noGrp="1"/>
          </p:cNvSpPr>
          <p:nvPr>
            <p:ph idx="12" hasCustomPrompt="1"/>
          </p:nvPr>
        </p:nvSpPr>
        <p:spPr>
          <a:xfrm>
            <a:off x="8033688" y="3670452"/>
            <a:ext cx="3485637" cy="2247925"/>
          </a:xfrm>
          <a:prstGeom prst="rect">
            <a:avLst/>
          </a:prstGeom>
        </p:spPr>
        <p:txBody>
          <a:bodyPr vert="horz" wrap="square" lIns="0" tIns="45720" rIns="91440" bIns="45720" rtlCol="0">
            <a:norm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grpSp>
        <p:nvGrpSpPr>
          <p:cNvPr id="7" name="Group 1104">
            <a:extLst>
              <a:ext uri="{FF2B5EF4-FFF2-40B4-BE49-F238E27FC236}">
                <a16:creationId xmlns:a16="http://schemas.microsoft.com/office/drawing/2014/main" id="{B24A768A-86E6-3044-A75C-208AA73DC2A0}"/>
              </a:ext>
            </a:extLst>
          </p:cNvPr>
          <p:cNvGrpSpPr>
            <a:grpSpLocks noChangeAspect="1"/>
          </p:cNvGrpSpPr>
          <p:nvPr userDrawn="1"/>
        </p:nvGrpSpPr>
        <p:grpSpPr>
          <a:xfrm>
            <a:off x="672675" y="1312808"/>
            <a:ext cx="3413496" cy="5056805"/>
            <a:chOff x="0" y="0"/>
            <a:chExt cx="6591305" cy="9765731"/>
          </a:xfrm>
        </p:grpSpPr>
        <p:grpSp>
          <p:nvGrpSpPr>
            <p:cNvPr id="8" name="Group 1102">
              <a:extLst>
                <a:ext uri="{FF2B5EF4-FFF2-40B4-BE49-F238E27FC236}">
                  <a16:creationId xmlns:a16="http://schemas.microsoft.com/office/drawing/2014/main" id="{C0FF1E0C-4814-F94A-B066-2549FAEF9392}"/>
                </a:ext>
              </a:extLst>
            </p:cNvPr>
            <p:cNvGrpSpPr/>
            <p:nvPr/>
          </p:nvGrpSpPr>
          <p:grpSpPr>
            <a:xfrm>
              <a:off x="0" y="0"/>
              <a:ext cx="6591305" cy="9765731"/>
              <a:chOff x="0" y="0"/>
              <a:chExt cx="6591304" cy="9765730"/>
            </a:xfrm>
          </p:grpSpPr>
          <p:pic>
            <p:nvPicPr>
              <p:cNvPr id="12" name="Mini-iPad-B&amp;W-Mockup.png">
                <a:extLst>
                  <a:ext uri="{FF2B5EF4-FFF2-40B4-BE49-F238E27FC236}">
                    <a16:creationId xmlns:a16="http://schemas.microsoft.com/office/drawing/2014/main" id="{24E4EAFC-3A5E-064D-962F-4F951DABB2BD}"/>
                  </a:ext>
                </a:extLst>
              </p:cNvPr>
              <p:cNvPicPr/>
              <p:nvPr/>
            </p:nvPicPr>
            <p:blipFill>
              <a:blip r:embed="rId2"/>
              <a:stretch>
                <a:fillRect/>
              </a:stretch>
            </p:blipFill>
            <p:spPr>
              <a:xfrm>
                <a:off x="0" y="0"/>
                <a:ext cx="6591304" cy="9765730"/>
              </a:xfrm>
              <a:prstGeom prst="rect">
                <a:avLst/>
              </a:prstGeom>
              <a:ln w="12700" cap="flat">
                <a:noFill/>
                <a:miter lim="400000"/>
              </a:ln>
              <a:effectLst/>
            </p:spPr>
          </p:pic>
          <p:sp>
            <p:nvSpPr>
              <p:cNvPr id="13" name="Shape 1101">
                <a:extLst>
                  <a:ext uri="{FF2B5EF4-FFF2-40B4-BE49-F238E27FC236}">
                    <a16:creationId xmlns:a16="http://schemas.microsoft.com/office/drawing/2014/main" id="{8762BEC3-504B-C744-B0A4-953E71A7F740}"/>
                  </a:ext>
                </a:extLst>
              </p:cNvPr>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778602">
                  <a:defRPr sz="4000">
                    <a:solidFill>
                      <a:srgbClr val="FFFFFF"/>
                    </a:solidFill>
                    <a:effectLst>
                      <a:outerShdw blurRad="38100" dist="12700" dir="5400000" rotWithShape="0">
                        <a:srgbClr val="000000">
                          <a:alpha val="50000"/>
                        </a:srgbClr>
                      </a:outerShdw>
                    </a:effectLst>
                  </a:defRPr>
                </a:pPr>
                <a:endParaRPr sz="5331">
                  <a:latin typeface="Montserrat Thin" pitchFamily="2" charset="77"/>
                </a:endParaRPr>
              </a:p>
            </p:txBody>
          </p:sp>
        </p:grpSp>
        <p:pic>
          <p:nvPicPr>
            <p:cNvPr id="9" name="placeholder.png">
              <a:extLst>
                <a:ext uri="{FF2B5EF4-FFF2-40B4-BE49-F238E27FC236}">
                  <a16:creationId xmlns:a16="http://schemas.microsoft.com/office/drawing/2014/main" id="{A236B18D-F89E-0744-B0BC-567762C85966}"/>
                </a:ext>
              </a:extLst>
            </p:cNvPr>
            <p:cNvPicPr/>
            <p:nvPr/>
          </p:nvPicPr>
          <p:blipFill>
            <a:blip r:embed="rId3" cstate="hqprint">
              <a:extLst>
                <a:ext uri="{28A0092B-C50C-407E-A947-70E740481C1C}">
                  <a14:useLocalDpi xmlns:a14="http://schemas.microsoft.com/office/drawing/2010/main"/>
                </a:ext>
              </a:extLst>
            </a:blip>
            <a:srcRect/>
            <a:stretch>
              <a:fillRect/>
            </a:stretch>
          </p:blipFill>
          <p:spPr>
            <a:xfrm>
              <a:off x="337669" y="969500"/>
              <a:ext cx="5911543" cy="7924801"/>
            </a:xfrm>
            <a:prstGeom prst="rect">
              <a:avLst/>
            </a:prstGeom>
            <a:ln w="12700" cap="flat">
              <a:noFill/>
              <a:miter lim="400000"/>
            </a:ln>
            <a:effectLst/>
          </p:spPr>
        </p:pic>
      </p:grpSp>
      <p:sp>
        <p:nvSpPr>
          <p:cNvPr id="17" name="Picture Placeholder 1">
            <a:extLst>
              <a:ext uri="{FF2B5EF4-FFF2-40B4-BE49-F238E27FC236}">
                <a16:creationId xmlns:a16="http://schemas.microsoft.com/office/drawing/2014/main" id="{20F52276-3242-6F41-82E2-EB08615D99F2}"/>
              </a:ext>
            </a:extLst>
          </p:cNvPr>
          <p:cNvSpPr>
            <a:spLocks noGrp="1" noChangeAspect="1"/>
          </p:cNvSpPr>
          <p:nvPr>
            <p:ph type="pic" sz="quarter" idx="14"/>
          </p:nvPr>
        </p:nvSpPr>
        <p:spPr>
          <a:xfrm>
            <a:off x="844431" y="1811807"/>
            <a:ext cx="3073327" cy="4109588"/>
          </a:xfrm>
          <a:solidFill>
            <a:srgbClr val="B4B4BC"/>
          </a:solidFill>
        </p:spPr>
      </p:sp>
      <p:pic>
        <p:nvPicPr>
          <p:cNvPr id="14" name="Hitachi logo red">
            <a:extLst>
              <a:ext uri="{FF2B5EF4-FFF2-40B4-BE49-F238E27FC236}">
                <a16:creationId xmlns:a16="http://schemas.microsoft.com/office/drawing/2014/main" id="{D786CB4A-D594-6241-9171-8FC94DF58232}"/>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024533" y="0"/>
            <a:ext cx="2167467" cy="1083733"/>
          </a:xfrm>
          <a:prstGeom prst="rect">
            <a:avLst/>
          </a:prstGeom>
        </p:spPr>
      </p:pic>
    </p:spTree>
    <p:extLst>
      <p:ext uri="{BB962C8B-B14F-4D97-AF65-F5344CB8AC3E}">
        <p14:creationId xmlns:p14="http://schemas.microsoft.com/office/powerpoint/2010/main" val="908392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DDE2612-B4D8-A943-BD98-262E36EF2CD8}"/>
              </a:ext>
            </a:extLst>
          </p:cNvPr>
          <p:cNvSpPr/>
          <p:nvPr userDrawn="1"/>
        </p:nvSpPr>
        <p:spPr>
          <a:xfrm>
            <a:off x="0" y="0"/>
            <a:ext cx="12192000" cy="6486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latin typeface="+mj-lt"/>
            </a:endParaRPr>
          </a:p>
        </p:txBody>
      </p:sp>
    </p:spTree>
    <p:extLst>
      <p:ext uri="{BB962C8B-B14F-4D97-AF65-F5344CB8AC3E}">
        <p14:creationId xmlns:p14="http://schemas.microsoft.com/office/powerpoint/2010/main" val="232243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E1016632-20CD-6A4E-8B8F-892DD6A0F09F}"/>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rot="10800000">
            <a:off x="0" y="0"/>
            <a:ext cx="12192000" cy="6858000"/>
          </a:xfrm>
          <a:prstGeom prst="rect">
            <a:avLst/>
          </a:prstGeom>
        </p:spPr>
      </p:pic>
      <p:pic>
        <p:nvPicPr>
          <p:cNvPr id="3" name="Picture 2">
            <a:extLst>
              <a:ext uri="{FF2B5EF4-FFF2-40B4-BE49-F238E27FC236}">
                <a16:creationId xmlns:a16="http://schemas.microsoft.com/office/drawing/2014/main" id="{57854FEE-A4D1-2A4F-BA84-6962A717F94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7938731" y="-1"/>
            <a:ext cx="4253269" cy="6858000"/>
          </a:xfrm>
          <a:prstGeom prst="rect">
            <a:avLst/>
          </a:prstGeom>
        </p:spPr>
      </p:pic>
      <p:sp>
        <p:nvSpPr>
          <p:cNvPr id="57" name="Title 1"/>
          <p:cNvSpPr>
            <a:spLocks noGrp="1"/>
          </p:cNvSpPr>
          <p:nvPr>
            <p:ph type="ctrTitle" hasCustomPrompt="1"/>
          </p:nvPr>
        </p:nvSpPr>
        <p:spPr>
          <a:xfrm>
            <a:off x="908465" y="1876213"/>
            <a:ext cx="6008629" cy="2590040"/>
          </a:xfrm>
          <a:prstGeom prst="rect">
            <a:avLst/>
          </a:prstGeom>
          <a:effectLst/>
        </p:spPr>
        <p:txBody>
          <a:bodyPr anchor="t">
            <a:noAutofit/>
          </a:bodyPr>
          <a:lstStyle>
            <a:lvl1pPr>
              <a:lnSpc>
                <a:spcPct val="80000"/>
              </a:lnSpc>
              <a:defRPr sz="9600" b="1" i="0" cap="none" baseline="0">
                <a:solidFill>
                  <a:schemeClr val="bg1"/>
                </a:solidFill>
                <a:latin typeface="Neue Haas Grotesk Text Pro" panose="020B0504020202020204" pitchFamily="34" charset="77"/>
              </a:defRPr>
            </a:lvl1pPr>
          </a:lstStyle>
          <a:p>
            <a:r>
              <a:rPr lang="en-US"/>
              <a:t>Thank You</a:t>
            </a:r>
          </a:p>
        </p:txBody>
      </p:sp>
      <p:sp>
        <p:nvSpPr>
          <p:cNvPr id="39" name="TextBox 38"/>
          <p:cNvSpPr txBox="1"/>
          <p:nvPr/>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prstClr val="white">
                    <a:alpha val="50000"/>
                  </a:prstClr>
                </a:solidFill>
                <a:latin typeface="Neue Haas Grotesk Text Pro" panose="020B0504020202020204" pitchFamily="34" charset="77"/>
              </a:rPr>
              <a:pPr/>
              <a:t>‹#›</a:t>
            </a:fld>
            <a:endParaRPr lang="en-US" sz="1067" b="0" i="0">
              <a:solidFill>
                <a:prstClr val="white">
                  <a:alpha val="50000"/>
                </a:prstClr>
              </a:solidFill>
              <a:latin typeface="Neue Haas Grotesk Text Pro" panose="020B0504020202020204" pitchFamily="34" charset="77"/>
            </a:endParaRPr>
          </a:p>
        </p:txBody>
      </p:sp>
      <p:sp>
        <p:nvSpPr>
          <p:cNvPr id="47" name="TextBox 46">
            <a:extLst>
              <a:ext uri="{FF2B5EF4-FFF2-40B4-BE49-F238E27FC236}">
                <a16:creationId xmlns:a16="http://schemas.microsoft.com/office/drawing/2014/main" id="{1F6F85EA-1CAA-F34C-8631-AB308554EFA3}"/>
              </a:ext>
            </a:extLst>
          </p:cNvPr>
          <p:cNvSpPr txBox="1"/>
          <p:nvPr userDrawn="1"/>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prstClr val="white">
                    <a:alpha val="50000"/>
                  </a:prstClr>
                </a:solidFill>
                <a:latin typeface="Neue Haas Grotesk Text Pro" panose="020B0504020202020204" pitchFamily="34" charset="77"/>
              </a:rPr>
              <a:pPr/>
              <a:t>‹#›</a:t>
            </a:fld>
            <a:endParaRPr lang="en-US" sz="1067" b="0" i="0">
              <a:solidFill>
                <a:prstClr val="white">
                  <a:alpha val="50000"/>
                </a:prstClr>
              </a:solidFill>
              <a:latin typeface="Neue Haas Grotesk Text Pro" panose="020B0504020202020204" pitchFamily="34" charset="77"/>
            </a:endParaRPr>
          </a:p>
        </p:txBody>
      </p:sp>
      <p:sp>
        <p:nvSpPr>
          <p:cNvPr id="35" name="TextBox 34">
            <a:extLst>
              <a:ext uri="{FF2B5EF4-FFF2-40B4-BE49-F238E27FC236}">
                <a16:creationId xmlns:a16="http://schemas.microsoft.com/office/drawing/2014/main" id="{E24E6933-AA3C-9349-9D7E-A02F851A0968}"/>
              </a:ext>
            </a:extLst>
          </p:cNvPr>
          <p:cNvSpPr txBox="1"/>
          <p:nvPr userDrawn="1"/>
        </p:nvSpPr>
        <p:spPr>
          <a:xfrm>
            <a:off x="2148" y="6551114"/>
            <a:ext cx="356188" cy="256545"/>
          </a:xfrm>
          <a:prstGeom prst="rect">
            <a:avLst/>
          </a:prstGeom>
          <a:noFill/>
        </p:spPr>
        <p:txBody>
          <a:bodyPr wrap="none" rtlCol="0">
            <a:spAutoFit/>
          </a:bodyPr>
          <a:lstStyle/>
          <a:p>
            <a:pPr algn="l"/>
            <a:fld id="{111F478C-84AE-4601-9BE4-60468A3A6C06}" type="slidenum">
              <a:rPr lang="en-US" sz="1067" b="0" i="0" smtClean="0">
                <a:solidFill>
                  <a:schemeClr val="bg1">
                    <a:lumMod val="50000"/>
                  </a:schemeClr>
                </a:solidFill>
                <a:latin typeface="Neue Haas Grotesk Text Pro" panose="020B0504020202020204" pitchFamily="34" charset="77"/>
              </a:rPr>
              <a:pPr algn="l"/>
              <a:t>‹#›</a:t>
            </a:fld>
            <a:endParaRPr lang="en-US" sz="1067" b="0" i="0">
              <a:solidFill>
                <a:schemeClr val="bg1">
                  <a:lumMod val="50000"/>
                </a:schemeClr>
              </a:solidFill>
              <a:latin typeface="Neue Haas Grotesk Text Pro" panose="020B0504020202020204" pitchFamily="34" charset="77"/>
            </a:endParaRPr>
          </a:p>
        </p:txBody>
      </p:sp>
      <p:grpSp>
        <p:nvGrpSpPr>
          <p:cNvPr id="42" name="Group 41">
            <a:extLst>
              <a:ext uri="{FF2B5EF4-FFF2-40B4-BE49-F238E27FC236}">
                <a16:creationId xmlns:a16="http://schemas.microsoft.com/office/drawing/2014/main" id="{07D9A80A-C229-8F4A-B6D3-24DE0C643182}"/>
              </a:ext>
            </a:extLst>
          </p:cNvPr>
          <p:cNvGrpSpPr/>
          <p:nvPr userDrawn="1"/>
        </p:nvGrpSpPr>
        <p:grpSpPr>
          <a:xfrm>
            <a:off x="10246555" y="301096"/>
            <a:ext cx="1663868" cy="475553"/>
            <a:chOff x="2751138" y="3262313"/>
            <a:chExt cx="4665662" cy="1333500"/>
          </a:xfrm>
          <a:solidFill>
            <a:schemeClr val="bg1"/>
          </a:solidFill>
        </p:grpSpPr>
        <p:sp>
          <p:nvSpPr>
            <p:cNvPr id="44" name="Freeform 1">
              <a:extLst>
                <a:ext uri="{FF2B5EF4-FFF2-40B4-BE49-F238E27FC236}">
                  <a16:creationId xmlns:a16="http://schemas.microsoft.com/office/drawing/2014/main" id="{50EC4522-A4F2-AD4E-AB25-10C3748DD4EC}"/>
                </a:ext>
              </a:extLst>
            </p:cNvPr>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45" name="Freeform 2">
              <a:extLst>
                <a:ext uri="{FF2B5EF4-FFF2-40B4-BE49-F238E27FC236}">
                  <a16:creationId xmlns:a16="http://schemas.microsoft.com/office/drawing/2014/main" id="{B2D7E028-418A-4F4F-BCA4-8F08DE847417}"/>
                </a:ext>
              </a:extLst>
            </p:cNvPr>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46" name="Freeform 3">
              <a:extLst>
                <a:ext uri="{FF2B5EF4-FFF2-40B4-BE49-F238E27FC236}">
                  <a16:creationId xmlns:a16="http://schemas.microsoft.com/office/drawing/2014/main" id="{D63AA9AD-F8AB-7F46-AD9C-D32E311EAB3B}"/>
                </a:ext>
              </a:extLst>
            </p:cNvPr>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48" name="Freeform 4">
              <a:extLst>
                <a:ext uri="{FF2B5EF4-FFF2-40B4-BE49-F238E27FC236}">
                  <a16:creationId xmlns:a16="http://schemas.microsoft.com/office/drawing/2014/main" id="{98852B73-FFC5-624E-8415-EC9CB7DE3BE1}"/>
                </a:ext>
              </a:extLst>
            </p:cNvPr>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49" name="Freeform 5">
              <a:extLst>
                <a:ext uri="{FF2B5EF4-FFF2-40B4-BE49-F238E27FC236}">
                  <a16:creationId xmlns:a16="http://schemas.microsoft.com/office/drawing/2014/main" id="{74A57FCB-438C-224A-A670-AA1A598A7196}"/>
                </a:ext>
              </a:extLst>
            </p:cNvPr>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0" name="Freeform 6">
              <a:extLst>
                <a:ext uri="{FF2B5EF4-FFF2-40B4-BE49-F238E27FC236}">
                  <a16:creationId xmlns:a16="http://schemas.microsoft.com/office/drawing/2014/main" id="{C3FCE24A-C797-7F4F-B34A-8A338C77686B}"/>
                </a:ext>
              </a:extLst>
            </p:cNvPr>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1" name="Freeform 7">
              <a:extLst>
                <a:ext uri="{FF2B5EF4-FFF2-40B4-BE49-F238E27FC236}">
                  <a16:creationId xmlns:a16="http://schemas.microsoft.com/office/drawing/2014/main" id="{781FAAAD-4ABB-114F-BD2B-F5F409A11EAB}"/>
                </a:ext>
              </a:extLst>
            </p:cNvPr>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2" name="Freeform 8">
              <a:extLst>
                <a:ext uri="{FF2B5EF4-FFF2-40B4-BE49-F238E27FC236}">
                  <a16:creationId xmlns:a16="http://schemas.microsoft.com/office/drawing/2014/main" id="{1EBE4FF0-D4DD-694C-BC93-19ABE0A00BC1}"/>
                </a:ext>
              </a:extLst>
            </p:cNvPr>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3" name="Freeform 9">
              <a:extLst>
                <a:ext uri="{FF2B5EF4-FFF2-40B4-BE49-F238E27FC236}">
                  <a16:creationId xmlns:a16="http://schemas.microsoft.com/office/drawing/2014/main" id="{C7966E86-DE90-454C-95FC-0315C9A63A6C}"/>
                </a:ext>
              </a:extLst>
            </p:cNvPr>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4" name="Freeform 10">
              <a:extLst>
                <a:ext uri="{FF2B5EF4-FFF2-40B4-BE49-F238E27FC236}">
                  <a16:creationId xmlns:a16="http://schemas.microsoft.com/office/drawing/2014/main" id="{946967C0-AE00-BC4A-97DC-3ED27D739817}"/>
                </a:ext>
              </a:extLst>
            </p:cNvPr>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5" name="Freeform 11">
              <a:extLst>
                <a:ext uri="{FF2B5EF4-FFF2-40B4-BE49-F238E27FC236}">
                  <a16:creationId xmlns:a16="http://schemas.microsoft.com/office/drawing/2014/main" id="{F1478539-7A10-4C4F-9A70-D727585E6397}"/>
                </a:ext>
              </a:extLst>
            </p:cNvPr>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9" name="Freeform 12">
              <a:extLst>
                <a:ext uri="{FF2B5EF4-FFF2-40B4-BE49-F238E27FC236}">
                  <a16:creationId xmlns:a16="http://schemas.microsoft.com/office/drawing/2014/main" id="{1847374F-DE32-6A43-8763-22B2ECA159E5}"/>
                </a:ext>
              </a:extLst>
            </p:cNvPr>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0" name="Freeform 13">
              <a:extLst>
                <a:ext uri="{FF2B5EF4-FFF2-40B4-BE49-F238E27FC236}">
                  <a16:creationId xmlns:a16="http://schemas.microsoft.com/office/drawing/2014/main" id="{4D92C2FE-A8F6-C443-B92A-323CC31181C4}"/>
                </a:ext>
              </a:extLst>
            </p:cNvPr>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1" name="Freeform 14">
              <a:extLst>
                <a:ext uri="{FF2B5EF4-FFF2-40B4-BE49-F238E27FC236}">
                  <a16:creationId xmlns:a16="http://schemas.microsoft.com/office/drawing/2014/main" id="{32EA5DF3-DB26-1741-AC66-44522FCA263B}"/>
                </a:ext>
              </a:extLst>
            </p:cNvPr>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2" name="Freeform 15">
              <a:extLst>
                <a:ext uri="{FF2B5EF4-FFF2-40B4-BE49-F238E27FC236}">
                  <a16:creationId xmlns:a16="http://schemas.microsoft.com/office/drawing/2014/main" id="{0D8AD0D4-F270-8346-80AC-FAABB6CEC29F}"/>
                </a:ext>
              </a:extLst>
            </p:cNvPr>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3" name="Freeform 16">
              <a:extLst>
                <a:ext uri="{FF2B5EF4-FFF2-40B4-BE49-F238E27FC236}">
                  <a16:creationId xmlns:a16="http://schemas.microsoft.com/office/drawing/2014/main" id="{C4BEB6EF-82C8-2B4B-9628-0D4B6565ECCF}"/>
                </a:ext>
              </a:extLst>
            </p:cNvPr>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4" name="Freeform 17">
              <a:extLst>
                <a:ext uri="{FF2B5EF4-FFF2-40B4-BE49-F238E27FC236}">
                  <a16:creationId xmlns:a16="http://schemas.microsoft.com/office/drawing/2014/main" id="{2C1C2F71-EBE0-7644-9017-669FADF83EF6}"/>
                </a:ext>
              </a:extLst>
            </p:cNvPr>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5" name="Freeform 18">
              <a:extLst>
                <a:ext uri="{FF2B5EF4-FFF2-40B4-BE49-F238E27FC236}">
                  <a16:creationId xmlns:a16="http://schemas.microsoft.com/office/drawing/2014/main" id="{CDEA07B9-ADEE-BB49-BA08-6FF1033F530F}"/>
                </a:ext>
              </a:extLst>
            </p:cNvPr>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6" name="Freeform 19">
              <a:extLst>
                <a:ext uri="{FF2B5EF4-FFF2-40B4-BE49-F238E27FC236}">
                  <a16:creationId xmlns:a16="http://schemas.microsoft.com/office/drawing/2014/main" id="{434FFEF6-78FC-CB4F-A87B-3207B40BE314}"/>
                </a:ext>
              </a:extLst>
            </p:cNvPr>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7" name="Freeform 20">
              <a:extLst>
                <a:ext uri="{FF2B5EF4-FFF2-40B4-BE49-F238E27FC236}">
                  <a16:creationId xmlns:a16="http://schemas.microsoft.com/office/drawing/2014/main" id="{4E5B8550-0D27-954A-88A1-745245E5A9E0}"/>
                </a:ext>
              </a:extLst>
            </p:cNvPr>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9" name="Freeform 21">
              <a:extLst>
                <a:ext uri="{FF2B5EF4-FFF2-40B4-BE49-F238E27FC236}">
                  <a16:creationId xmlns:a16="http://schemas.microsoft.com/office/drawing/2014/main" id="{42200FD7-EBFF-BC44-8B1E-D5AD450C125F}"/>
                </a:ext>
              </a:extLst>
            </p:cNvPr>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91" name="Freeform 22">
              <a:extLst>
                <a:ext uri="{FF2B5EF4-FFF2-40B4-BE49-F238E27FC236}">
                  <a16:creationId xmlns:a16="http://schemas.microsoft.com/office/drawing/2014/main" id="{18C4C498-FAC7-F847-8446-AFC6B91AB3B7}"/>
                </a:ext>
              </a:extLst>
            </p:cNvPr>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92" name="Freeform 23">
              <a:extLst>
                <a:ext uri="{FF2B5EF4-FFF2-40B4-BE49-F238E27FC236}">
                  <a16:creationId xmlns:a16="http://schemas.microsoft.com/office/drawing/2014/main" id="{A148DD25-D5CA-1B41-8BBF-4885521DE446}"/>
                </a:ext>
              </a:extLst>
            </p:cNvPr>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grpSp>
      <p:sp>
        <p:nvSpPr>
          <p:cNvPr id="68" name="TextBox 67">
            <a:extLst>
              <a:ext uri="{FF2B5EF4-FFF2-40B4-BE49-F238E27FC236}">
                <a16:creationId xmlns:a16="http://schemas.microsoft.com/office/drawing/2014/main" id="{90CAB566-3A5D-7546-985C-6AA7DB2C6F02}"/>
              </a:ext>
            </a:extLst>
          </p:cNvPr>
          <p:cNvSpPr txBox="1"/>
          <p:nvPr userDrawn="1"/>
        </p:nvSpPr>
        <p:spPr>
          <a:xfrm>
            <a:off x="9598024" y="6548295"/>
            <a:ext cx="2541080" cy="215444"/>
          </a:xfrm>
          <a:prstGeom prst="rect">
            <a:avLst/>
          </a:prstGeom>
          <a:noFill/>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95000"/>
                  </a:schemeClr>
                </a:solidFill>
                <a:latin typeface="Neue Haas Grotesk Text Pro" panose="020B0504020202020204" pitchFamily="34" charset="77"/>
                <a:ea typeface="+mn-ea"/>
                <a:cs typeface="+mn-cs"/>
              </a:rPr>
              <a:t>© Hitachi Vantara LLC 2022. All Rights Reserved.</a:t>
            </a:r>
          </a:p>
        </p:txBody>
      </p:sp>
      <p:pic>
        <p:nvPicPr>
          <p:cNvPr id="36" name="Hitachi logo red">
            <a:extLst>
              <a:ext uri="{FF2B5EF4-FFF2-40B4-BE49-F238E27FC236}">
                <a16:creationId xmlns:a16="http://schemas.microsoft.com/office/drawing/2014/main" id="{A67F9F4B-527C-3747-B843-DA71480D7E5B}"/>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024533" y="0"/>
            <a:ext cx="2167467" cy="1083733"/>
          </a:xfrm>
          <a:prstGeom prst="rect">
            <a:avLst/>
          </a:prstGeom>
        </p:spPr>
      </p:pic>
    </p:spTree>
    <p:extLst>
      <p:ext uri="{BB962C8B-B14F-4D97-AF65-F5344CB8AC3E}">
        <p14:creationId xmlns:p14="http://schemas.microsoft.com/office/powerpoint/2010/main" val="3378348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pic>
        <p:nvPicPr>
          <p:cNvPr id="34" name="Picture 33" descr="Background pattern&#10;&#10;Description automatically generated with low confidence">
            <a:extLst>
              <a:ext uri="{FF2B5EF4-FFF2-40B4-BE49-F238E27FC236}">
                <a16:creationId xmlns:a16="http://schemas.microsoft.com/office/drawing/2014/main" id="{FA0EA918-3BFD-FB43-BD65-48B788AE28E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flipV="1">
            <a:off x="0" y="0"/>
            <a:ext cx="12192000" cy="6858000"/>
          </a:xfrm>
          <a:prstGeom prst="rect">
            <a:avLst/>
          </a:prstGeom>
        </p:spPr>
      </p:pic>
      <p:sp>
        <p:nvSpPr>
          <p:cNvPr id="57" name="Title 1"/>
          <p:cNvSpPr>
            <a:spLocks noGrp="1"/>
          </p:cNvSpPr>
          <p:nvPr>
            <p:ph type="ctrTitle" hasCustomPrompt="1"/>
          </p:nvPr>
        </p:nvSpPr>
        <p:spPr>
          <a:xfrm>
            <a:off x="908465" y="2274320"/>
            <a:ext cx="4217705" cy="2341224"/>
          </a:xfrm>
          <a:prstGeom prst="rect">
            <a:avLst/>
          </a:prstGeom>
          <a:effectLst/>
        </p:spPr>
        <p:txBody>
          <a:bodyPr anchor="t">
            <a:noAutofit/>
          </a:bodyPr>
          <a:lstStyle>
            <a:lvl1pPr>
              <a:lnSpc>
                <a:spcPct val="80000"/>
              </a:lnSpc>
              <a:defRPr sz="9600" b="1" i="0" cap="none" baseline="0">
                <a:solidFill>
                  <a:schemeClr val="bg1"/>
                </a:solidFill>
                <a:latin typeface="Neue Haas Grotesk Text Pro" panose="020B0504020202020204" pitchFamily="34" charset="77"/>
              </a:defRPr>
            </a:lvl1pPr>
          </a:lstStyle>
          <a:p>
            <a:r>
              <a:rPr lang="en-US"/>
              <a:t>Thank You</a:t>
            </a:r>
          </a:p>
        </p:txBody>
      </p:sp>
      <p:sp>
        <p:nvSpPr>
          <p:cNvPr id="39" name="TextBox 38"/>
          <p:cNvSpPr txBox="1"/>
          <p:nvPr/>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prstClr val="white">
                    <a:alpha val="50000"/>
                  </a:prstClr>
                </a:solidFill>
                <a:latin typeface="Neue Haas Grotesk Text Pro" panose="020B0504020202020204" pitchFamily="34" charset="77"/>
              </a:rPr>
              <a:pPr/>
              <a:t>‹#›</a:t>
            </a:fld>
            <a:endParaRPr lang="en-US" sz="1067" b="0" i="0">
              <a:solidFill>
                <a:prstClr val="white">
                  <a:alpha val="50000"/>
                </a:prstClr>
              </a:solidFill>
              <a:latin typeface="Neue Haas Grotesk Text Pro" panose="020B0504020202020204" pitchFamily="34" charset="77"/>
            </a:endParaRPr>
          </a:p>
        </p:txBody>
      </p:sp>
      <p:sp>
        <p:nvSpPr>
          <p:cNvPr id="47" name="TextBox 46">
            <a:extLst>
              <a:ext uri="{FF2B5EF4-FFF2-40B4-BE49-F238E27FC236}">
                <a16:creationId xmlns:a16="http://schemas.microsoft.com/office/drawing/2014/main" id="{1F6F85EA-1CAA-F34C-8631-AB308554EFA3}"/>
              </a:ext>
            </a:extLst>
          </p:cNvPr>
          <p:cNvSpPr txBox="1"/>
          <p:nvPr userDrawn="1"/>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prstClr val="white">
                    <a:alpha val="50000"/>
                  </a:prstClr>
                </a:solidFill>
                <a:latin typeface="Neue Haas Grotesk Text Pro" panose="020B0504020202020204" pitchFamily="34" charset="77"/>
              </a:rPr>
              <a:pPr/>
              <a:t>‹#›</a:t>
            </a:fld>
            <a:endParaRPr lang="en-US" sz="1067" b="0" i="0">
              <a:solidFill>
                <a:prstClr val="white">
                  <a:alpha val="50000"/>
                </a:prstClr>
              </a:solidFill>
              <a:latin typeface="Neue Haas Grotesk Text Pro" panose="020B0504020202020204" pitchFamily="34" charset="77"/>
            </a:endParaRPr>
          </a:p>
        </p:txBody>
      </p:sp>
      <p:grpSp>
        <p:nvGrpSpPr>
          <p:cNvPr id="58" name="Group 57">
            <a:extLst>
              <a:ext uri="{FF2B5EF4-FFF2-40B4-BE49-F238E27FC236}">
                <a16:creationId xmlns:a16="http://schemas.microsoft.com/office/drawing/2014/main" id="{BA9705C7-879A-4C10-86A8-EB2243F6CACF}"/>
              </a:ext>
            </a:extLst>
          </p:cNvPr>
          <p:cNvGrpSpPr/>
          <p:nvPr userDrawn="1"/>
        </p:nvGrpSpPr>
        <p:grpSpPr>
          <a:xfrm>
            <a:off x="9598023" y="301095"/>
            <a:ext cx="2541080" cy="6462644"/>
            <a:chOff x="7198518" y="225821"/>
            <a:chExt cx="1905810" cy="4846983"/>
          </a:xfrm>
        </p:grpSpPr>
        <p:grpSp>
          <p:nvGrpSpPr>
            <p:cNvPr id="68" name="Group 67">
              <a:extLst>
                <a:ext uri="{FF2B5EF4-FFF2-40B4-BE49-F238E27FC236}">
                  <a16:creationId xmlns:a16="http://schemas.microsoft.com/office/drawing/2014/main" id="{38B080BC-AFF4-4C0A-A6A5-1FECEEFB4A6E}"/>
                </a:ext>
              </a:extLst>
            </p:cNvPr>
            <p:cNvGrpSpPr/>
            <p:nvPr userDrawn="1"/>
          </p:nvGrpSpPr>
          <p:grpSpPr>
            <a:xfrm>
              <a:off x="7684916" y="225821"/>
              <a:ext cx="1247901" cy="356665"/>
              <a:chOff x="2751138" y="3262313"/>
              <a:chExt cx="4665662" cy="1333500"/>
            </a:xfrm>
            <a:solidFill>
              <a:schemeClr val="bg1"/>
            </a:solidFill>
          </p:grpSpPr>
          <p:sp>
            <p:nvSpPr>
              <p:cNvPr id="71" name="Freeform 1">
                <a:extLst>
                  <a:ext uri="{FF2B5EF4-FFF2-40B4-BE49-F238E27FC236}">
                    <a16:creationId xmlns:a16="http://schemas.microsoft.com/office/drawing/2014/main" id="{317C8E6C-0FDA-4E31-ABE6-8A21E9E1151C}"/>
                  </a:ext>
                </a:extLst>
              </p:cNvPr>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72" name="Freeform 2">
                <a:extLst>
                  <a:ext uri="{FF2B5EF4-FFF2-40B4-BE49-F238E27FC236}">
                    <a16:creationId xmlns:a16="http://schemas.microsoft.com/office/drawing/2014/main" id="{606D1793-C090-4BE6-8E1A-05FEB75A11D5}"/>
                  </a:ext>
                </a:extLst>
              </p:cNvPr>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73" name="Freeform 3">
                <a:extLst>
                  <a:ext uri="{FF2B5EF4-FFF2-40B4-BE49-F238E27FC236}">
                    <a16:creationId xmlns:a16="http://schemas.microsoft.com/office/drawing/2014/main" id="{9A8F2729-6231-45F9-BA14-7FA96EE975CD}"/>
                  </a:ext>
                </a:extLst>
              </p:cNvPr>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74" name="Freeform 4">
                <a:extLst>
                  <a:ext uri="{FF2B5EF4-FFF2-40B4-BE49-F238E27FC236}">
                    <a16:creationId xmlns:a16="http://schemas.microsoft.com/office/drawing/2014/main" id="{B96EDA65-3A1E-4C6C-A149-E2BFC9D2806C}"/>
                  </a:ext>
                </a:extLst>
              </p:cNvPr>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75" name="Freeform 5">
                <a:extLst>
                  <a:ext uri="{FF2B5EF4-FFF2-40B4-BE49-F238E27FC236}">
                    <a16:creationId xmlns:a16="http://schemas.microsoft.com/office/drawing/2014/main" id="{14626F2E-E068-4DD0-98B1-308A61BC5BAE}"/>
                  </a:ext>
                </a:extLst>
              </p:cNvPr>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76" name="Freeform 6">
                <a:extLst>
                  <a:ext uri="{FF2B5EF4-FFF2-40B4-BE49-F238E27FC236}">
                    <a16:creationId xmlns:a16="http://schemas.microsoft.com/office/drawing/2014/main" id="{702D20E5-8DB9-4AFB-B27C-10DCFC7B935D}"/>
                  </a:ext>
                </a:extLst>
              </p:cNvPr>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77" name="Freeform 7">
                <a:extLst>
                  <a:ext uri="{FF2B5EF4-FFF2-40B4-BE49-F238E27FC236}">
                    <a16:creationId xmlns:a16="http://schemas.microsoft.com/office/drawing/2014/main" id="{BA35E15C-16B4-4E50-8769-4EBDB2B4666A}"/>
                  </a:ext>
                </a:extLst>
              </p:cNvPr>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78" name="Freeform 8">
                <a:extLst>
                  <a:ext uri="{FF2B5EF4-FFF2-40B4-BE49-F238E27FC236}">
                    <a16:creationId xmlns:a16="http://schemas.microsoft.com/office/drawing/2014/main" id="{48976E89-1CD1-4BD9-A079-AE665F1E7E63}"/>
                  </a:ext>
                </a:extLst>
              </p:cNvPr>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79" name="Freeform 9">
                <a:extLst>
                  <a:ext uri="{FF2B5EF4-FFF2-40B4-BE49-F238E27FC236}">
                    <a16:creationId xmlns:a16="http://schemas.microsoft.com/office/drawing/2014/main" id="{CAA992B4-3080-496F-8D3E-DBF317224152}"/>
                  </a:ext>
                </a:extLst>
              </p:cNvPr>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0" name="Freeform 10">
                <a:extLst>
                  <a:ext uri="{FF2B5EF4-FFF2-40B4-BE49-F238E27FC236}">
                    <a16:creationId xmlns:a16="http://schemas.microsoft.com/office/drawing/2014/main" id="{C66D5AF8-27A2-4FB8-97DD-EBEE4D4ABFE9}"/>
                  </a:ext>
                </a:extLst>
              </p:cNvPr>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1" name="Freeform 11">
                <a:extLst>
                  <a:ext uri="{FF2B5EF4-FFF2-40B4-BE49-F238E27FC236}">
                    <a16:creationId xmlns:a16="http://schemas.microsoft.com/office/drawing/2014/main" id="{F244B93C-6F3C-47AD-80B9-65C1E6BAD69E}"/>
                  </a:ext>
                </a:extLst>
              </p:cNvPr>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2" name="Freeform 12">
                <a:extLst>
                  <a:ext uri="{FF2B5EF4-FFF2-40B4-BE49-F238E27FC236}">
                    <a16:creationId xmlns:a16="http://schemas.microsoft.com/office/drawing/2014/main" id="{B5D2AB88-8809-41F9-AC13-DC426D7B3D39}"/>
                  </a:ext>
                </a:extLst>
              </p:cNvPr>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3" name="Freeform 13">
                <a:extLst>
                  <a:ext uri="{FF2B5EF4-FFF2-40B4-BE49-F238E27FC236}">
                    <a16:creationId xmlns:a16="http://schemas.microsoft.com/office/drawing/2014/main" id="{59016CDD-32A1-4FAF-8587-060BC3655A7B}"/>
                  </a:ext>
                </a:extLst>
              </p:cNvPr>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4" name="Freeform 14">
                <a:extLst>
                  <a:ext uri="{FF2B5EF4-FFF2-40B4-BE49-F238E27FC236}">
                    <a16:creationId xmlns:a16="http://schemas.microsoft.com/office/drawing/2014/main" id="{2906AA98-83F5-4B0A-8A23-1CA5F417099F}"/>
                  </a:ext>
                </a:extLst>
              </p:cNvPr>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5" name="Freeform 15">
                <a:extLst>
                  <a:ext uri="{FF2B5EF4-FFF2-40B4-BE49-F238E27FC236}">
                    <a16:creationId xmlns:a16="http://schemas.microsoft.com/office/drawing/2014/main" id="{FAE5FF5C-BE4F-42AA-8A47-4713DF803B2A}"/>
                  </a:ext>
                </a:extLst>
              </p:cNvPr>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6" name="Freeform 16">
                <a:extLst>
                  <a:ext uri="{FF2B5EF4-FFF2-40B4-BE49-F238E27FC236}">
                    <a16:creationId xmlns:a16="http://schemas.microsoft.com/office/drawing/2014/main" id="{182F57F3-B463-4C10-96FE-966AF0C108A8}"/>
                  </a:ext>
                </a:extLst>
              </p:cNvPr>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7" name="Freeform 17">
                <a:extLst>
                  <a:ext uri="{FF2B5EF4-FFF2-40B4-BE49-F238E27FC236}">
                    <a16:creationId xmlns:a16="http://schemas.microsoft.com/office/drawing/2014/main" id="{5C013699-02B9-4963-8979-D798E5B8F259}"/>
                  </a:ext>
                </a:extLst>
              </p:cNvPr>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8" name="Freeform 18">
                <a:extLst>
                  <a:ext uri="{FF2B5EF4-FFF2-40B4-BE49-F238E27FC236}">
                    <a16:creationId xmlns:a16="http://schemas.microsoft.com/office/drawing/2014/main" id="{55DC87D7-B888-4A5B-B1CD-FC859FE6DD99}"/>
                  </a:ext>
                </a:extLst>
              </p:cNvPr>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9" name="Freeform 19">
                <a:extLst>
                  <a:ext uri="{FF2B5EF4-FFF2-40B4-BE49-F238E27FC236}">
                    <a16:creationId xmlns:a16="http://schemas.microsoft.com/office/drawing/2014/main" id="{666748F1-C26D-4D78-8048-B00482E00C62}"/>
                  </a:ext>
                </a:extLst>
              </p:cNvPr>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90" name="Freeform 20">
                <a:extLst>
                  <a:ext uri="{FF2B5EF4-FFF2-40B4-BE49-F238E27FC236}">
                    <a16:creationId xmlns:a16="http://schemas.microsoft.com/office/drawing/2014/main" id="{DFCF386B-2FC1-41D8-8392-D840997D3964}"/>
                  </a:ext>
                </a:extLst>
              </p:cNvPr>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94" name="Freeform 21">
                <a:extLst>
                  <a:ext uri="{FF2B5EF4-FFF2-40B4-BE49-F238E27FC236}">
                    <a16:creationId xmlns:a16="http://schemas.microsoft.com/office/drawing/2014/main" id="{5DF8247A-89FB-4B64-A2CC-BC0195D88347}"/>
                  </a:ext>
                </a:extLst>
              </p:cNvPr>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95" name="Freeform 22">
                <a:extLst>
                  <a:ext uri="{FF2B5EF4-FFF2-40B4-BE49-F238E27FC236}">
                    <a16:creationId xmlns:a16="http://schemas.microsoft.com/office/drawing/2014/main" id="{05D404C8-2BF2-49EC-9CA0-058607776448}"/>
                  </a:ext>
                </a:extLst>
              </p:cNvPr>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96" name="Freeform 23">
                <a:extLst>
                  <a:ext uri="{FF2B5EF4-FFF2-40B4-BE49-F238E27FC236}">
                    <a16:creationId xmlns:a16="http://schemas.microsoft.com/office/drawing/2014/main" id="{07860B91-5593-4DC3-9560-3354A14896E9}"/>
                  </a:ext>
                </a:extLst>
              </p:cNvPr>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grpSp>
        <p:sp>
          <p:nvSpPr>
            <p:cNvPr id="70" name="TextBox 69">
              <a:extLst>
                <a:ext uri="{FF2B5EF4-FFF2-40B4-BE49-F238E27FC236}">
                  <a16:creationId xmlns:a16="http://schemas.microsoft.com/office/drawing/2014/main" id="{9B43855F-559F-4FC6-A35A-91D3B1494462}"/>
                </a:ext>
              </a:extLst>
            </p:cNvPr>
            <p:cNvSpPr txBox="1"/>
            <p:nvPr userDrawn="1"/>
          </p:nvSpPr>
          <p:spPr>
            <a:xfrm>
              <a:off x="7198518" y="4911221"/>
              <a:ext cx="1905810" cy="161583"/>
            </a:xfrm>
            <a:prstGeom prst="rect">
              <a:avLst/>
            </a:prstGeom>
            <a:noFill/>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95000"/>
                    </a:schemeClr>
                  </a:solidFill>
                  <a:effectLst>
                    <a:outerShdw blurRad="38100" dist="38100" dir="2700000" algn="tl">
                      <a:srgbClr val="000000">
                        <a:alpha val="43137"/>
                      </a:srgbClr>
                    </a:outerShdw>
                  </a:effectLst>
                  <a:latin typeface="Neue Haas Grotesk Text Pro" panose="020B0504020202020204" pitchFamily="34" charset="77"/>
                  <a:ea typeface="+mn-ea"/>
                  <a:cs typeface="+mn-cs"/>
                </a:rPr>
                <a:t>© Hitachi Vantara LLC 2022. All Rights Reserved.</a:t>
              </a:r>
            </a:p>
          </p:txBody>
        </p:sp>
      </p:grpSp>
    </p:spTree>
    <p:extLst>
      <p:ext uri="{BB962C8B-B14F-4D97-AF65-F5344CB8AC3E}">
        <p14:creationId xmlns:p14="http://schemas.microsoft.com/office/powerpoint/2010/main" val="557034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4EDB0B3B-C6A0-B34E-9491-977E509196D6}"/>
              </a:ext>
            </a:extLst>
          </p:cNvPr>
          <p:cNvSpPr/>
          <p:nvPr userDrawn="1"/>
        </p:nvSpPr>
        <p:spPr>
          <a:xfrm>
            <a:off x="0" y="0"/>
            <a:ext cx="12204192" cy="6876288"/>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0" i="0">
              <a:latin typeface="Neue Haas Grotesk Text Pro" panose="020B0504020202020204" pitchFamily="34" charset="77"/>
            </a:endParaRPr>
          </a:p>
        </p:txBody>
      </p:sp>
      <p:pic>
        <p:nvPicPr>
          <p:cNvPr id="4" name="Picture 3" descr="A picture containing outdoor, outdoor object, clouds&#10;&#10;Description automatically generated">
            <a:extLst>
              <a:ext uri="{FF2B5EF4-FFF2-40B4-BE49-F238E27FC236}">
                <a16:creationId xmlns:a16="http://schemas.microsoft.com/office/drawing/2014/main" id="{FF8DED1E-446D-7940-B899-4B6BE8D76BF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1"/>
          <a:stretch/>
        </p:blipFill>
        <p:spPr>
          <a:xfrm>
            <a:off x="7938731" y="2303"/>
            <a:ext cx="4253268" cy="6873983"/>
          </a:xfrm>
          <a:prstGeom prst="rect">
            <a:avLst/>
          </a:prstGeom>
        </p:spPr>
      </p:pic>
      <p:sp>
        <p:nvSpPr>
          <p:cNvPr id="57" name="Title 1"/>
          <p:cNvSpPr>
            <a:spLocks noGrp="1"/>
          </p:cNvSpPr>
          <p:nvPr>
            <p:ph type="ctrTitle" hasCustomPrompt="1"/>
          </p:nvPr>
        </p:nvSpPr>
        <p:spPr>
          <a:xfrm>
            <a:off x="908465" y="1876213"/>
            <a:ext cx="6008629" cy="2590040"/>
          </a:xfrm>
          <a:prstGeom prst="rect">
            <a:avLst/>
          </a:prstGeom>
          <a:effectLst/>
        </p:spPr>
        <p:txBody>
          <a:bodyPr anchor="t">
            <a:noAutofit/>
          </a:bodyPr>
          <a:lstStyle>
            <a:lvl1pPr>
              <a:lnSpc>
                <a:spcPct val="80000"/>
              </a:lnSpc>
              <a:defRPr sz="9600" b="1" i="0" cap="none" baseline="0">
                <a:solidFill>
                  <a:schemeClr val="bg1"/>
                </a:solidFill>
                <a:latin typeface="Neue Haas Grotesk Text Pro" panose="020B0504020202020204" pitchFamily="34" charset="77"/>
              </a:defRPr>
            </a:lvl1pPr>
          </a:lstStyle>
          <a:p>
            <a:r>
              <a:rPr lang="en-US"/>
              <a:t>Thank You</a:t>
            </a:r>
          </a:p>
        </p:txBody>
      </p:sp>
      <p:sp>
        <p:nvSpPr>
          <p:cNvPr id="39" name="TextBox 38"/>
          <p:cNvSpPr txBox="1"/>
          <p:nvPr/>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prstClr val="white">
                    <a:alpha val="50000"/>
                  </a:prstClr>
                </a:solidFill>
                <a:latin typeface="Neue Haas Grotesk Text Pro" panose="020B0504020202020204" pitchFamily="34" charset="77"/>
              </a:rPr>
              <a:pPr/>
              <a:t>‹#›</a:t>
            </a:fld>
            <a:endParaRPr lang="en-US" sz="1067" b="0" i="0">
              <a:solidFill>
                <a:prstClr val="white">
                  <a:alpha val="50000"/>
                </a:prstClr>
              </a:solidFill>
              <a:latin typeface="Neue Haas Grotesk Text Pro" panose="020B0504020202020204" pitchFamily="34" charset="77"/>
            </a:endParaRPr>
          </a:p>
        </p:txBody>
      </p:sp>
      <p:sp>
        <p:nvSpPr>
          <p:cNvPr id="47" name="TextBox 46">
            <a:extLst>
              <a:ext uri="{FF2B5EF4-FFF2-40B4-BE49-F238E27FC236}">
                <a16:creationId xmlns:a16="http://schemas.microsoft.com/office/drawing/2014/main" id="{1F6F85EA-1CAA-F34C-8631-AB308554EFA3}"/>
              </a:ext>
            </a:extLst>
          </p:cNvPr>
          <p:cNvSpPr txBox="1"/>
          <p:nvPr userDrawn="1"/>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prstClr val="white">
                    <a:alpha val="50000"/>
                  </a:prstClr>
                </a:solidFill>
                <a:latin typeface="Neue Haas Grotesk Text Pro" panose="020B0504020202020204" pitchFamily="34" charset="77"/>
              </a:rPr>
              <a:pPr/>
              <a:t>‹#›</a:t>
            </a:fld>
            <a:endParaRPr lang="en-US" sz="1067" b="0" i="0">
              <a:solidFill>
                <a:prstClr val="white">
                  <a:alpha val="50000"/>
                </a:prstClr>
              </a:solidFill>
              <a:latin typeface="Neue Haas Grotesk Text Pro" panose="020B0504020202020204" pitchFamily="34" charset="77"/>
            </a:endParaRPr>
          </a:p>
        </p:txBody>
      </p:sp>
      <p:sp>
        <p:nvSpPr>
          <p:cNvPr id="35" name="TextBox 34">
            <a:extLst>
              <a:ext uri="{FF2B5EF4-FFF2-40B4-BE49-F238E27FC236}">
                <a16:creationId xmlns:a16="http://schemas.microsoft.com/office/drawing/2014/main" id="{E24E6933-AA3C-9349-9D7E-A02F851A0968}"/>
              </a:ext>
            </a:extLst>
          </p:cNvPr>
          <p:cNvSpPr txBox="1"/>
          <p:nvPr userDrawn="1"/>
        </p:nvSpPr>
        <p:spPr>
          <a:xfrm>
            <a:off x="2148" y="6551114"/>
            <a:ext cx="356188" cy="256545"/>
          </a:xfrm>
          <a:prstGeom prst="rect">
            <a:avLst/>
          </a:prstGeom>
          <a:noFill/>
        </p:spPr>
        <p:txBody>
          <a:bodyPr wrap="none" rtlCol="0">
            <a:spAutoFit/>
          </a:bodyPr>
          <a:lstStyle/>
          <a:p>
            <a:pPr algn="l"/>
            <a:fld id="{111F478C-84AE-4601-9BE4-60468A3A6C06}" type="slidenum">
              <a:rPr lang="en-US" sz="1067" b="0" i="0" smtClean="0">
                <a:solidFill>
                  <a:schemeClr val="bg1">
                    <a:lumMod val="50000"/>
                  </a:schemeClr>
                </a:solidFill>
                <a:latin typeface="Neue Haas Grotesk Text Pro" panose="020B0504020202020204" pitchFamily="34" charset="77"/>
              </a:rPr>
              <a:pPr algn="l"/>
              <a:t>‹#›</a:t>
            </a:fld>
            <a:endParaRPr lang="en-US" sz="1067" b="0" i="0">
              <a:solidFill>
                <a:schemeClr val="bg1">
                  <a:lumMod val="50000"/>
                </a:schemeClr>
              </a:solidFill>
              <a:latin typeface="Neue Haas Grotesk Text Pro" panose="020B0504020202020204" pitchFamily="34" charset="77"/>
            </a:endParaRPr>
          </a:p>
        </p:txBody>
      </p:sp>
      <p:sp>
        <p:nvSpPr>
          <p:cNvPr id="68" name="TextBox 67">
            <a:extLst>
              <a:ext uri="{FF2B5EF4-FFF2-40B4-BE49-F238E27FC236}">
                <a16:creationId xmlns:a16="http://schemas.microsoft.com/office/drawing/2014/main" id="{90CAB566-3A5D-7546-985C-6AA7DB2C6F02}"/>
              </a:ext>
            </a:extLst>
          </p:cNvPr>
          <p:cNvSpPr txBox="1"/>
          <p:nvPr userDrawn="1"/>
        </p:nvSpPr>
        <p:spPr>
          <a:xfrm>
            <a:off x="9598024" y="6548295"/>
            <a:ext cx="2541080" cy="215444"/>
          </a:xfrm>
          <a:prstGeom prst="rect">
            <a:avLst/>
          </a:prstGeom>
          <a:noFill/>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95000"/>
                  </a:schemeClr>
                </a:solidFill>
                <a:latin typeface="Neue Haas Grotesk Text Pro" panose="020B0504020202020204" pitchFamily="34" charset="77"/>
                <a:ea typeface="+mn-ea"/>
                <a:cs typeface="+mn-cs"/>
              </a:rPr>
              <a:t>© Hitachi Vantara LLC 2022. All Rights Reserved.</a:t>
            </a:r>
          </a:p>
        </p:txBody>
      </p:sp>
      <p:grpSp>
        <p:nvGrpSpPr>
          <p:cNvPr id="42" name="Group 41">
            <a:extLst>
              <a:ext uri="{FF2B5EF4-FFF2-40B4-BE49-F238E27FC236}">
                <a16:creationId xmlns:a16="http://schemas.microsoft.com/office/drawing/2014/main" id="{07D9A80A-C229-8F4A-B6D3-24DE0C643182}"/>
              </a:ext>
            </a:extLst>
          </p:cNvPr>
          <p:cNvGrpSpPr/>
          <p:nvPr userDrawn="1"/>
        </p:nvGrpSpPr>
        <p:grpSpPr>
          <a:xfrm>
            <a:off x="10246555" y="301096"/>
            <a:ext cx="1663868" cy="475553"/>
            <a:chOff x="2751138" y="3262313"/>
            <a:chExt cx="4665662" cy="1333500"/>
          </a:xfrm>
          <a:solidFill>
            <a:schemeClr val="bg1"/>
          </a:solidFill>
        </p:grpSpPr>
        <p:sp>
          <p:nvSpPr>
            <p:cNvPr id="44" name="Freeform 1">
              <a:extLst>
                <a:ext uri="{FF2B5EF4-FFF2-40B4-BE49-F238E27FC236}">
                  <a16:creationId xmlns:a16="http://schemas.microsoft.com/office/drawing/2014/main" id="{50EC4522-A4F2-AD4E-AB25-10C3748DD4EC}"/>
                </a:ext>
              </a:extLst>
            </p:cNvPr>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45" name="Freeform 2">
              <a:extLst>
                <a:ext uri="{FF2B5EF4-FFF2-40B4-BE49-F238E27FC236}">
                  <a16:creationId xmlns:a16="http://schemas.microsoft.com/office/drawing/2014/main" id="{B2D7E028-418A-4F4F-BCA4-8F08DE847417}"/>
                </a:ext>
              </a:extLst>
            </p:cNvPr>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46" name="Freeform 3">
              <a:extLst>
                <a:ext uri="{FF2B5EF4-FFF2-40B4-BE49-F238E27FC236}">
                  <a16:creationId xmlns:a16="http://schemas.microsoft.com/office/drawing/2014/main" id="{D63AA9AD-F8AB-7F46-AD9C-D32E311EAB3B}"/>
                </a:ext>
              </a:extLst>
            </p:cNvPr>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48" name="Freeform 4">
              <a:extLst>
                <a:ext uri="{FF2B5EF4-FFF2-40B4-BE49-F238E27FC236}">
                  <a16:creationId xmlns:a16="http://schemas.microsoft.com/office/drawing/2014/main" id="{98852B73-FFC5-624E-8415-EC9CB7DE3BE1}"/>
                </a:ext>
              </a:extLst>
            </p:cNvPr>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49" name="Freeform 5">
              <a:extLst>
                <a:ext uri="{FF2B5EF4-FFF2-40B4-BE49-F238E27FC236}">
                  <a16:creationId xmlns:a16="http://schemas.microsoft.com/office/drawing/2014/main" id="{74A57FCB-438C-224A-A670-AA1A598A7196}"/>
                </a:ext>
              </a:extLst>
            </p:cNvPr>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0" name="Freeform 6">
              <a:extLst>
                <a:ext uri="{FF2B5EF4-FFF2-40B4-BE49-F238E27FC236}">
                  <a16:creationId xmlns:a16="http://schemas.microsoft.com/office/drawing/2014/main" id="{C3FCE24A-C797-7F4F-B34A-8A338C77686B}"/>
                </a:ext>
              </a:extLst>
            </p:cNvPr>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1" name="Freeform 7">
              <a:extLst>
                <a:ext uri="{FF2B5EF4-FFF2-40B4-BE49-F238E27FC236}">
                  <a16:creationId xmlns:a16="http://schemas.microsoft.com/office/drawing/2014/main" id="{781FAAAD-4ABB-114F-BD2B-F5F409A11EAB}"/>
                </a:ext>
              </a:extLst>
            </p:cNvPr>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2" name="Freeform 8">
              <a:extLst>
                <a:ext uri="{FF2B5EF4-FFF2-40B4-BE49-F238E27FC236}">
                  <a16:creationId xmlns:a16="http://schemas.microsoft.com/office/drawing/2014/main" id="{1EBE4FF0-D4DD-694C-BC93-19ABE0A00BC1}"/>
                </a:ext>
              </a:extLst>
            </p:cNvPr>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3" name="Freeform 9">
              <a:extLst>
                <a:ext uri="{FF2B5EF4-FFF2-40B4-BE49-F238E27FC236}">
                  <a16:creationId xmlns:a16="http://schemas.microsoft.com/office/drawing/2014/main" id="{C7966E86-DE90-454C-95FC-0315C9A63A6C}"/>
                </a:ext>
              </a:extLst>
            </p:cNvPr>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4" name="Freeform 10">
              <a:extLst>
                <a:ext uri="{FF2B5EF4-FFF2-40B4-BE49-F238E27FC236}">
                  <a16:creationId xmlns:a16="http://schemas.microsoft.com/office/drawing/2014/main" id="{946967C0-AE00-BC4A-97DC-3ED27D739817}"/>
                </a:ext>
              </a:extLst>
            </p:cNvPr>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5" name="Freeform 11">
              <a:extLst>
                <a:ext uri="{FF2B5EF4-FFF2-40B4-BE49-F238E27FC236}">
                  <a16:creationId xmlns:a16="http://schemas.microsoft.com/office/drawing/2014/main" id="{F1478539-7A10-4C4F-9A70-D727585E6397}"/>
                </a:ext>
              </a:extLst>
            </p:cNvPr>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9" name="Freeform 12">
              <a:extLst>
                <a:ext uri="{FF2B5EF4-FFF2-40B4-BE49-F238E27FC236}">
                  <a16:creationId xmlns:a16="http://schemas.microsoft.com/office/drawing/2014/main" id="{1847374F-DE32-6A43-8763-22B2ECA159E5}"/>
                </a:ext>
              </a:extLst>
            </p:cNvPr>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0" name="Freeform 13">
              <a:extLst>
                <a:ext uri="{FF2B5EF4-FFF2-40B4-BE49-F238E27FC236}">
                  <a16:creationId xmlns:a16="http://schemas.microsoft.com/office/drawing/2014/main" id="{4D92C2FE-A8F6-C443-B92A-323CC31181C4}"/>
                </a:ext>
              </a:extLst>
            </p:cNvPr>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1" name="Freeform 14">
              <a:extLst>
                <a:ext uri="{FF2B5EF4-FFF2-40B4-BE49-F238E27FC236}">
                  <a16:creationId xmlns:a16="http://schemas.microsoft.com/office/drawing/2014/main" id="{32EA5DF3-DB26-1741-AC66-44522FCA263B}"/>
                </a:ext>
              </a:extLst>
            </p:cNvPr>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2" name="Freeform 15">
              <a:extLst>
                <a:ext uri="{FF2B5EF4-FFF2-40B4-BE49-F238E27FC236}">
                  <a16:creationId xmlns:a16="http://schemas.microsoft.com/office/drawing/2014/main" id="{0D8AD0D4-F270-8346-80AC-FAABB6CEC29F}"/>
                </a:ext>
              </a:extLst>
            </p:cNvPr>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3" name="Freeform 16">
              <a:extLst>
                <a:ext uri="{FF2B5EF4-FFF2-40B4-BE49-F238E27FC236}">
                  <a16:creationId xmlns:a16="http://schemas.microsoft.com/office/drawing/2014/main" id="{C4BEB6EF-82C8-2B4B-9628-0D4B6565ECCF}"/>
                </a:ext>
              </a:extLst>
            </p:cNvPr>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4" name="Freeform 17">
              <a:extLst>
                <a:ext uri="{FF2B5EF4-FFF2-40B4-BE49-F238E27FC236}">
                  <a16:creationId xmlns:a16="http://schemas.microsoft.com/office/drawing/2014/main" id="{2C1C2F71-EBE0-7644-9017-669FADF83EF6}"/>
                </a:ext>
              </a:extLst>
            </p:cNvPr>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5" name="Freeform 18">
              <a:extLst>
                <a:ext uri="{FF2B5EF4-FFF2-40B4-BE49-F238E27FC236}">
                  <a16:creationId xmlns:a16="http://schemas.microsoft.com/office/drawing/2014/main" id="{CDEA07B9-ADEE-BB49-BA08-6FF1033F530F}"/>
                </a:ext>
              </a:extLst>
            </p:cNvPr>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6" name="Freeform 19">
              <a:extLst>
                <a:ext uri="{FF2B5EF4-FFF2-40B4-BE49-F238E27FC236}">
                  <a16:creationId xmlns:a16="http://schemas.microsoft.com/office/drawing/2014/main" id="{434FFEF6-78FC-CB4F-A87B-3207B40BE314}"/>
                </a:ext>
              </a:extLst>
            </p:cNvPr>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7" name="Freeform 20">
              <a:extLst>
                <a:ext uri="{FF2B5EF4-FFF2-40B4-BE49-F238E27FC236}">
                  <a16:creationId xmlns:a16="http://schemas.microsoft.com/office/drawing/2014/main" id="{4E5B8550-0D27-954A-88A1-745245E5A9E0}"/>
                </a:ext>
              </a:extLst>
            </p:cNvPr>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9" name="Freeform 21">
              <a:extLst>
                <a:ext uri="{FF2B5EF4-FFF2-40B4-BE49-F238E27FC236}">
                  <a16:creationId xmlns:a16="http://schemas.microsoft.com/office/drawing/2014/main" id="{42200FD7-EBFF-BC44-8B1E-D5AD450C125F}"/>
                </a:ext>
              </a:extLst>
            </p:cNvPr>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91" name="Freeform 22">
              <a:extLst>
                <a:ext uri="{FF2B5EF4-FFF2-40B4-BE49-F238E27FC236}">
                  <a16:creationId xmlns:a16="http://schemas.microsoft.com/office/drawing/2014/main" id="{18C4C498-FAC7-F847-8446-AFC6B91AB3B7}"/>
                </a:ext>
              </a:extLst>
            </p:cNvPr>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92" name="Freeform 23">
              <a:extLst>
                <a:ext uri="{FF2B5EF4-FFF2-40B4-BE49-F238E27FC236}">
                  <a16:creationId xmlns:a16="http://schemas.microsoft.com/office/drawing/2014/main" id="{A148DD25-D5CA-1B41-8BBF-4885521DE446}"/>
                </a:ext>
              </a:extLst>
            </p:cNvPr>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grpSp>
      <p:pic>
        <p:nvPicPr>
          <p:cNvPr id="38" name="Hitachi logo red">
            <a:extLst>
              <a:ext uri="{FF2B5EF4-FFF2-40B4-BE49-F238E27FC236}">
                <a16:creationId xmlns:a16="http://schemas.microsoft.com/office/drawing/2014/main" id="{A687291C-9125-CC44-B21D-D86285B5387F}"/>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024533" y="0"/>
            <a:ext cx="2167467" cy="1083733"/>
          </a:xfrm>
          <a:prstGeom prst="rect">
            <a:avLst/>
          </a:prstGeom>
        </p:spPr>
      </p:pic>
    </p:spTree>
    <p:extLst>
      <p:ext uri="{BB962C8B-B14F-4D97-AF65-F5344CB8AC3E}">
        <p14:creationId xmlns:p14="http://schemas.microsoft.com/office/powerpoint/2010/main" val="3717771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Gray Gradient with P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C8EF43-ADBA-9B43-B9E5-196B91739129}"/>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rot="10800000">
            <a:off x="0" y="0"/>
            <a:ext cx="12192000" cy="6858000"/>
          </a:xfrm>
          <a:prstGeom prst="rect">
            <a:avLst/>
          </a:prstGeom>
        </p:spPr>
      </p:pic>
      <p:sp>
        <p:nvSpPr>
          <p:cNvPr id="5" name="Picture Placeholder 4">
            <a:extLst>
              <a:ext uri="{FF2B5EF4-FFF2-40B4-BE49-F238E27FC236}">
                <a16:creationId xmlns:a16="http://schemas.microsoft.com/office/drawing/2014/main" id="{00F7586B-8A2A-904D-B541-9E31F2F0B7AB}"/>
              </a:ext>
            </a:extLst>
          </p:cNvPr>
          <p:cNvSpPr>
            <a:spLocks noGrp="1"/>
          </p:cNvSpPr>
          <p:nvPr>
            <p:ph type="pic" sz="quarter" idx="10"/>
          </p:nvPr>
        </p:nvSpPr>
        <p:spPr>
          <a:xfrm>
            <a:off x="6096000" y="0"/>
            <a:ext cx="6096000" cy="328231"/>
          </a:xfrm>
        </p:spPr>
        <p:txBody>
          <a:bodyPr/>
          <a:lstStyle/>
          <a:p>
            <a:endParaRPr lang="en-US"/>
          </a:p>
        </p:txBody>
      </p:sp>
    </p:spTree>
    <p:extLst>
      <p:ext uri="{BB962C8B-B14F-4D97-AF65-F5344CB8AC3E}">
        <p14:creationId xmlns:p14="http://schemas.microsoft.com/office/powerpoint/2010/main" val="2833050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Red Gradient with Pic">
    <p:spTree>
      <p:nvGrpSpPr>
        <p:cNvPr id="1" name=""/>
        <p:cNvGrpSpPr/>
        <p:nvPr/>
      </p:nvGrpSpPr>
      <p:grpSpPr>
        <a:xfrm>
          <a:off x="0" y="0"/>
          <a:ext cx="0" cy="0"/>
          <a:chOff x="0" y="0"/>
          <a:chExt cx="0" cy="0"/>
        </a:xfrm>
      </p:grpSpPr>
      <p:pic>
        <p:nvPicPr>
          <p:cNvPr id="3" name="Picture 2" descr="Background pattern&#10;&#10;Description automatically generated with low confidence">
            <a:extLst>
              <a:ext uri="{FF2B5EF4-FFF2-40B4-BE49-F238E27FC236}">
                <a16:creationId xmlns:a16="http://schemas.microsoft.com/office/drawing/2014/main" id="{D3D54470-EBBD-8246-92F1-D9F4A853D2B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flipV="1">
            <a:off x="0" y="0"/>
            <a:ext cx="12192000" cy="6858000"/>
          </a:xfrm>
          <a:prstGeom prst="rect">
            <a:avLst/>
          </a:prstGeom>
        </p:spPr>
      </p:pic>
      <p:sp>
        <p:nvSpPr>
          <p:cNvPr id="5" name="Picture Placeholder 4">
            <a:extLst>
              <a:ext uri="{FF2B5EF4-FFF2-40B4-BE49-F238E27FC236}">
                <a16:creationId xmlns:a16="http://schemas.microsoft.com/office/drawing/2014/main" id="{00F7586B-8A2A-904D-B541-9E31F2F0B7AB}"/>
              </a:ext>
            </a:extLst>
          </p:cNvPr>
          <p:cNvSpPr>
            <a:spLocks noGrp="1"/>
          </p:cNvSpPr>
          <p:nvPr>
            <p:ph type="pic" sz="quarter" idx="10"/>
          </p:nvPr>
        </p:nvSpPr>
        <p:spPr>
          <a:xfrm>
            <a:off x="6096000" y="0"/>
            <a:ext cx="6096000" cy="328231"/>
          </a:xfrm>
        </p:spPr>
        <p:txBody>
          <a:bodyPr/>
          <a:lstStyle/>
          <a:p>
            <a:endParaRPr lang="en-US"/>
          </a:p>
        </p:txBody>
      </p:sp>
    </p:spTree>
    <p:extLst>
      <p:ext uri="{BB962C8B-B14F-4D97-AF65-F5344CB8AC3E}">
        <p14:creationId xmlns:p14="http://schemas.microsoft.com/office/powerpoint/2010/main" val="231792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ue Gradient with Pic">
    <p:spTree>
      <p:nvGrpSpPr>
        <p:cNvPr id="1" name=""/>
        <p:cNvGrpSpPr/>
        <p:nvPr/>
      </p:nvGrpSpPr>
      <p:grpSpPr>
        <a:xfrm>
          <a:off x="0" y="0"/>
          <a:ext cx="0" cy="0"/>
          <a:chOff x="0" y="0"/>
          <a:chExt cx="0" cy="0"/>
        </a:xfrm>
      </p:grpSpPr>
      <p:sp>
        <p:nvSpPr>
          <p:cNvPr id="6" name="Image Shade">
            <a:extLst>
              <a:ext uri="{FF2B5EF4-FFF2-40B4-BE49-F238E27FC236}">
                <a16:creationId xmlns:a16="http://schemas.microsoft.com/office/drawing/2014/main" id="{940D0F7B-0E91-9F46-BF33-3B03189737F9}"/>
              </a:ext>
            </a:extLst>
          </p:cNvPr>
          <p:cNvSpPr/>
          <p:nvPr userDrawn="1"/>
        </p:nvSpPr>
        <p:spPr>
          <a:xfrm>
            <a:off x="-3" y="0"/>
            <a:ext cx="12192003" cy="6858000"/>
          </a:xfrm>
          <a:prstGeom prst="rect">
            <a:avLst/>
          </a:prstGeom>
          <a:gradFill flip="none" rotWithShape="1">
            <a:gsLst>
              <a:gs pos="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latin typeface="+mj-lt"/>
            </a:endParaRPr>
          </a:p>
        </p:txBody>
      </p:sp>
      <p:sp>
        <p:nvSpPr>
          <p:cNvPr id="5" name="Picture Placeholder 4">
            <a:extLst>
              <a:ext uri="{FF2B5EF4-FFF2-40B4-BE49-F238E27FC236}">
                <a16:creationId xmlns:a16="http://schemas.microsoft.com/office/drawing/2014/main" id="{00F7586B-8A2A-904D-B541-9E31F2F0B7AB}"/>
              </a:ext>
            </a:extLst>
          </p:cNvPr>
          <p:cNvSpPr>
            <a:spLocks noGrp="1"/>
          </p:cNvSpPr>
          <p:nvPr>
            <p:ph type="pic" sz="quarter" idx="10"/>
          </p:nvPr>
        </p:nvSpPr>
        <p:spPr>
          <a:xfrm>
            <a:off x="6096000" y="0"/>
            <a:ext cx="6096000" cy="328231"/>
          </a:xfrm>
        </p:spPr>
        <p:txBody>
          <a:bodyPr/>
          <a:lstStyle/>
          <a:p>
            <a:endParaRPr lang="en-US"/>
          </a:p>
        </p:txBody>
      </p:sp>
    </p:spTree>
    <p:extLst>
      <p:ext uri="{BB962C8B-B14F-4D97-AF65-F5344CB8AC3E}">
        <p14:creationId xmlns:p14="http://schemas.microsoft.com/office/powerpoint/2010/main" val="288487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Light Gray Gradient with Pic">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D19D170F-220E-5548-9F0F-A01CABD5A097}"/>
              </a:ext>
            </a:extLst>
          </p:cNvPr>
          <p:cNvSpPr/>
          <p:nvPr userDrawn="1"/>
        </p:nvSpPr>
        <p:spPr>
          <a:xfrm>
            <a:off x="0" y="0"/>
            <a:ext cx="12204192" cy="6876288"/>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0" i="0">
              <a:latin typeface="Neue Haas Grotesk Text Pro" panose="020B0504020202020204" pitchFamily="34" charset="77"/>
            </a:endParaRPr>
          </a:p>
        </p:txBody>
      </p:sp>
      <p:sp>
        <p:nvSpPr>
          <p:cNvPr id="5" name="Picture Placeholder 4">
            <a:extLst>
              <a:ext uri="{FF2B5EF4-FFF2-40B4-BE49-F238E27FC236}">
                <a16:creationId xmlns:a16="http://schemas.microsoft.com/office/drawing/2014/main" id="{00F7586B-8A2A-904D-B541-9E31F2F0B7AB}"/>
              </a:ext>
            </a:extLst>
          </p:cNvPr>
          <p:cNvSpPr>
            <a:spLocks noGrp="1"/>
          </p:cNvSpPr>
          <p:nvPr>
            <p:ph type="pic" sz="quarter" idx="10"/>
          </p:nvPr>
        </p:nvSpPr>
        <p:spPr>
          <a:xfrm>
            <a:off x="6096000" y="0"/>
            <a:ext cx="6096000" cy="328231"/>
          </a:xfrm>
        </p:spPr>
        <p:txBody>
          <a:bodyPr/>
          <a:lstStyle/>
          <a:p>
            <a:endParaRPr lang="en-US"/>
          </a:p>
        </p:txBody>
      </p:sp>
      <p:sp>
        <p:nvSpPr>
          <p:cNvPr id="7" name="TextBox 6">
            <a:extLst>
              <a:ext uri="{FF2B5EF4-FFF2-40B4-BE49-F238E27FC236}">
                <a16:creationId xmlns:a16="http://schemas.microsoft.com/office/drawing/2014/main" id="{B8BF603C-6D95-C646-A0C1-C11A59674A0A}"/>
              </a:ext>
            </a:extLst>
          </p:cNvPr>
          <p:cNvSpPr txBox="1"/>
          <p:nvPr userDrawn="1"/>
        </p:nvSpPr>
        <p:spPr>
          <a:xfrm>
            <a:off x="2148" y="6551114"/>
            <a:ext cx="356188" cy="256545"/>
          </a:xfrm>
          <a:prstGeom prst="rect">
            <a:avLst/>
          </a:prstGeom>
          <a:noFill/>
        </p:spPr>
        <p:txBody>
          <a:bodyPr wrap="none" rtlCol="0">
            <a:spAutoFit/>
          </a:bodyPr>
          <a:lstStyle/>
          <a:p>
            <a:pPr algn="l"/>
            <a:fld id="{111F478C-84AE-4601-9BE4-60468A3A6C06}" type="slidenum">
              <a:rPr lang="en-US" sz="1067" b="0" i="0" smtClean="0">
                <a:solidFill>
                  <a:schemeClr val="tx1">
                    <a:alpha val="50000"/>
                  </a:schemeClr>
                </a:solidFill>
                <a:latin typeface="Neue Haas Grotesk Text Pro" panose="020B0504020202020204" pitchFamily="34" charset="77"/>
              </a:rPr>
              <a:pPr algn="l"/>
              <a:t>‹#›</a:t>
            </a:fld>
            <a:endParaRPr lang="en-US" sz="1067" b="0" i="0">
              <a:solidFill>
                <a:schemeClr val="tx1">
                  <a:alpha val="50000"/>
                </a:schemeClr>
              </a:solidFill>
              <a:latin typeface="Neue Haas Grotesk Text Pro" panose="020B0504020202020204" pitchFamily="34" charset="77"/>
            </a:endParaRPr>
          </a:p>
        </p:txBody>
      </p:sp>
      <p:grpSp>
        <p:nvGrpSpPr>
          <p:cNvPr id="9" name="Group 8">
            <a:extLst>
              <a:ext uri="{FF2B5EF4-FFF2-40B4-BE49-F238E27FC236}">
                <a16:creationId xmlns:a16="http://schemas.microsoft.com/office/drawing/2014/main" id="{8303B3CC-4092-8740-8F9B-F1558643A869}"/>
              </a:ext>
            </a:extLst>
          </p:cNvPr>
          <p:cNvGrpSpPr/>
          <p:nvPr userDrawn="1"/>
        </p:nvGrpSpPr>
        <p:grpSpPr>
          <a:xfrm>
            <a:off x="10246555" y="301096"/>
            <a:ext cx="1663868" cy="475553"/>
            <a:chOff x="2751138" y="3262313"/>
            <a:chExt cx="4665662" cy="1333500"/>
          </a:xfrm>
          <a:solidFill>
            <a:schemeClr val="tx2"/>
          </a:solidFill>
        </p:grpSpPr>
        <p:sp>
          <p:nvSpPr>
            <p:cNvPr id="10" name="Freeform 1">
              <a:extLst>
                <a:ext uri="{FF2B5EF4-FFF2-40B4-BE49-F238E27FC236}">
                  <a16:creationId xmlns:a16="http://schemas.microsoft.com/office/drawing/2014/main" id="{1FD37755-C466-4F4D-AE2B-88F31097969E}"/>
                </a:ext>
              </a:extLst>
            </p:cNvPr>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11" name="Freeform 2">
              <a:extLst>
                <a:ext uri="{FF2B5EF4-FFF2-40B4-BE49-F238E27FC236}">
                  <a16:creationId xmlns:a16="http://schemas.microsoft.com/office/drawing/2014/main" id="{244CBA60-2320-FD40-9BE9-7552434C92C9}"/>
                </a:ext>
              </a:extLst>
            </p:cNvPr>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12" name="Freeform 3">
              <a:extLst>
                <a:ext uri="{FF2B5EF4-FFF2-40B4-BE49-F238E27FC236}">
                  <a16:creationId xmlns:a16="http://schemas.microsoft.com/office/drawing/2014/main" id="{7817405A-E7C1-7E45-9FD1-C6F31B0E3EB6}"/>
                </a:ext>
              </a:extLst>
            </p:cNvPr>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13" name="Freeform 4">
              <a:extLst>
                <a:ext uri="{FF2B5EF4-FFF2-40B4-BE49-F238E27FC236}">
                  <a16:creationId xmlns:a16="http://schemas.microsoft.com/office/drawing/2014/main" id="{D75FF73D-F0CA-1B49-B83B-BDCC7D16B4CF}"/>
                </a:ext>
              </a:extLst>
            </p:cNvPr>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14" name="Freeform 5">
              <a:extLst>
                <a:ext uri="{FF2B5EF4-FFF2-40B4-BE49-F238E27FC236}">
                  <a16:creationId xmlns:a16="http://schemas.microsoft.com/office/drawing/2014/main" id="{229CF476-98AB-A644-8C10-965FC1287733}"/>
                </a:ext>
              </a:extLst>
            </p:cNvPr>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15" name="Freeform 6">
              <a:extLst>
                <a:ext uri="{FF2B5EF4-FFF2-40B4-BE49-F238E27FC236}">
                  <a16:creationId xmlns:a16="http://schemas.microsoft.com/office/drawing/2014/main" id="{4DC57B88-52C6-064B-A0CF-8F59BB71AC1D}"/>
                </a:ext>
              </a:extLst>
            </p:cNvPr>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16" name="Freeform 7">
              <a:extLst>
                <a:ext uri="{FF2B5EF4-FFF2-40B4-BE49-F238E27FC236}">
                  <a16:creationId xmlns:a16="http://schemas.microsoft.com/office/drawing/2014/main" id="{1F1034F1-5A14-504B-A674-6975EEB12745}"/>
                </a:ext>
              </a:extLst>
            </p:cNvPr>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17" name="Freeform 8">
              <a:extLst>
                <a:ext uri="{FF2B5EF4-FFF2-40B4-BE49-F238E27FC236}">
                  <a16:creationId xmlns:a16="http://schemas.microsoft.com/office/drawing/2014/main" id="{19659E70-E404-DF41-96A6-A0064BB7AF29}"/>
                </a:ext>
              </a:extLst>
            </p:cNvPr>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18" name="Freeform 9">
              <a:extLst>
                <a:ext uri="{FF2B5EF4-FFF2-40B4-BE49-F238E27FC236}">
                  <a16:creationId xmlns:a16="http://schemas.microsoft.com/office/drawing/2014/main" id="{1B3A8B53-E1D5-954E-B974-5AE0F4871502}"/>
                </a:ext>
              </a:extLst>
            </p:cNvPr>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19" name="Freeform 10">
              <a:extLst>
                <a:ext uri="{FF2B5EF4-FFF2-40B4-BE49-F238E27FC236}">
                  <a16:creationId xmlns:a16="http://schemas.microsoft.com/office/drawing/2014/main" id="{6B1506B4-517B-BE41-970E-21756A47CFA2}"/>
                </a:ext>
              </a:extLst>
            </p:cNvPr>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20" name="Freeform 11">
              <a:extLst>
                <a:ext uri="{FF2B5EF4-FFF2-40B4-BE49-F238E27FC236}">
                  <a16:creationId xmlns:a16="http://schemas.microsoft.com/office/drawing/2014/main" id="{719A717B-55F7-F24C-96F4-37FC2EFE58B3}"/>
                </a:ext>
              </a:extLst>
            </p:cNvPr>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21" name="Freeform 12">
              <a:extLst>
                <a:ext uri="{FF2B5EF4-FFF2-40B4-BE49-F238E27FC236}">
                  <a16:creationId xmlns:a16="http://schemas.microsoft.com/office/drawing/2014/main" id="{C263B479-1F9C-8C4D-AA40-8F935C9E004E}"/>
                </a:ext>
              </a:extLst>
            </p:cNvPr>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22" name="Freeform 13">
              <a:extLst>
                <a:ext uri="{FF2B5EF4-FFF2-40B4-BE49-F238E27FC236}">
                  <a16:creationId xmlns:a16="http://schemas.microsoft.com/office/drawing/2014/main" id="{59DEBF64-F982-BA46-B612-A56157055E09}"/>
                </a:ext>
              </a:extLst>
            </p:cNvPr>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23" name="Freeform 14">
              <a:extLst>
                <a:ext uri="{FF2B5EF4-FFF2-40B4-BE49-F238E27FC236}">
                  <a16:creationId xmlns:a16="http://schemas.microsoft.com/office/drawing/2014/main" id="{5DB4B091-E918-9349-9BF2-84294472EEDA}"/>
                </a:ext>
              </a:extLst>
            </p:cNvPr>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24" name="Freeform 15">
              <a:extLst>
                <a:ext uri="{FF2B5EF4-FFF2-40B4-BE49-F238E27FC236}">
                  <a16:creationId xmlns:a16="http://schemas.microsoft.com/office/drawing/2014/main" id="{60683A6D-32E1-474C-BEC8-A39001474C85}"/>
                </a:ext>
              </a:extLst>
            </p:cNvPr>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25" name="Freeform 16">
              <a:extLst>
                <a:ext uri="{FF2B5EF4-FFF2-40B4-BE49-F238E27FC236}">
                  <a16:creationId xmlns:a16="http://schemas.microsoft.com/office/drawing/2014/main" id="{3D83E8E2-435B-164F-AF83-FF6B960825D0}"/>
                </a:ext>
              </a:extLst>
            </p:cNvPr>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26" name="Freeform 17">
              <a:extLst>
                <a:ext uri="{FF2B5EF4-FFF2-40B4-BE49-F238E27FC236}">
                  <a16:creationId xmlns:a16="http://schemas.microsoft.com/office/drawing/2014/main" id="{85DD64B9-4446-394C-9F04-865F917C2C1D}"/>
                </a:ext>
              </a:extLst>
            </p:cNvPr>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27" name="Freeform 18">
              <a:extLst>
                <a:ext uri="{FF2B5EF4-FFF2-40B4-BE49-F238E27FC236}">
                  <a16:creationId xmlns:a16="http://schemas.microsoft.com/office/drawing/2014/main" id="{5B0AC2A1-7A9B-704C-A5FF-943C3F210AB9}"/>
                </a:ext>
              </a:extLst>
            </p:cNvPr>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28" name="Freeform 19">
              <a:extLst>
                <a:ext uri="{FF2B5EF4-FFF2-40B4-BE49-F238E27FC236}">
                  <a16:creationId xmlns:a16="http://schemas.microsoft.com/office/drawing/2014/main" id="{FCB52734-7864-8C44-87B6-930B542DE7FD}"/>
                </a:ext>
              </a:extLst>
            </p:cNvPr>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29" name="Freeform 20">
              <a:extLst>
                <a:ext uri="{FF2B5EF4-FFF2-40B4-BE49-F238E27FC236}">
                  <a16:creationId xmlns:a16="http://schemas.microsoft.com/office/drawing/2014/main" id="{ADDFB5D6-D78D-5043-94E5-28BD24681A02}"/>
                </a:ext>
              </a:extLst>
            </p:cNvPr>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30" name="Freeform 21">
              <a:extLst>
                <a:ext uri="{FF2B5EF4-FFF2-40B4-BE49-F238E27FC236}">
                  <a16:creationId xmlns:a16="http://schemas.microsoft.com/office/drawing/2014/main" id="{3A5A150E-2A37-2A4B-A8BC-92CA33A6765D}"/>
                </a:ext>
              </a:extLst>
            </p:cNvPr>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31" name="Freeform 22">
              <a:extLst>
                <a:ext uri="{FF2B5EF4-FFF2-40B4-BE49-F238E27FC236}">
                  <a16:creationId xmlns:a16="http://schemas.microsoft.com/office/drawing/2014/main" id="{B8B4FD4B-9083-9F4D-9D90-1F7BC6DC6434}"/>
                </a:ext>
              </a:extLst>
            </p:cNvPr>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32" name="Freeform 23">
              <a:extLst>
                <a:ext uri="{FF2B5EF4-FFF2-40B4-BE49-F238E27FC236}">
                  <a16:creationId xmlns:a16="http://schemas.microsoft.com/office/drawing/2014/main" id="{973E8FD6-C418-9E43-A70D-DB27D7297DB2}"/>
                </a:ext>
              </a:extLst>
            </p:cNvPr>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grpSp>
      <p:sp>
        <p:nvSpPr>
          <p:cNvPr id="34" name="TextBox 33">
            <a:extLst>
              <a:ext uri="{FF2B5EF4-FFF2-40B4-BE49-F238E27FC236}">
                <a16:creationId xmlns:a16="http://schemas.microsoft.com/office/drawing/2014/main" id="{438F8845-5EBD-554C-814E-177DC6E3C7AC}"/>
              </a:ext>
            </a:extLst>
          </p:cNvPr>
          <p:cNvSpPr txBox="1"/>
          <p:nvPr userDrawn="1"/>
        </p:nvSpPr>
        <p:spPr>
          <a:xfrm>
            <a:off x="9598024" y="6548295"/>
            <a:ext cx="2541080" cy="215444"/>
          </a:xfrm>
          <a:prstGeom prst="rect">
            <a:avLst/>
          </a:prstGeom>
          <a:noFill/>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95000"/>
                  </a:schemeClr>
                </a:solidFill>
                <a:latin typeface="Neue Haas Grotesk Text Pro" panose="020B0504020202020204" pitchFamily="34" charset="77"/>
                <a:ea typeface="+mn-ea"/>
                <a:cs typeface="+mn-cs"/>
              </a:rPr>
              <a:t>© Hitachi Vantara LLC 2022. All Rights Reserved.</a:t>
            </a:r>
          </a:p>
        </p:txBody>
      </p:sp>
    </p:spTree>
    <p:extLst>
      <p:ext uri="{BB962C8B-B14F-4D97-AF65-F5344CB8AC3E}">
        <p14:creationId xmlns:p14="http://schemas.microsoft.com/office/powerpoint/2010/main" val="403787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CC66C97-F5EF-A34E-BFDF-60231EEDED8D}"/>
              </a:ext>
            </a:extLst>
          </p:cNvPr>
          <p:cNvSpPr/>
          <p:nvPr userDrawn="1"/>
        </p:nvSpPr>
        <p:spPr>
          <a:xfrm>
            <a:off x="0" y="0"/>
            <a:ext cx="12204192" cy="6876288"/>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0" i="0">
              <a:latin typeface="Neue Haas Grotesk Text Pro" panose="020B0504020202020204" pitchFamily="34" charset="77"/>
            </a:endParaRPr>
          </a:p>
        </p:txBody>
      </p:sp>
      <p:sp>
        <p:nvSpPr>
          <p:cNvPr id="57" name="Title 1"/>
          <p:cNvSpPr>
            <a:spLocks noGrp="1"/>
          </p:cNvSpPr>
          <p:nvPr>
            <p:ph type="ctrTitle" hasCustomPrompt="1"/>
          </p:nvPr>
        </p:nvSpPr>
        <p:spPr>
          <a:xfrm>
            <a:off x="810287" y="1397900"/>
            <a:ext cx="9216309" cy="3329677"/>
          </a:xfrm>
          <a:prstGeom prst="rect">
            <a:avLst/>
          </a:prstGeom>
          <a:effectLst/>
        </p:spPr>
        <p:txBody>
          <a:bodyPr lIns="0" rIns="0" anchor="b" anchorCtr="0">
            <a:normAutofit/>
          </a:bodyPr>
          <a:lstStyle>
            <a:lvl1pPr>
              <a:lnSpc>
                <a:spcPct val="88000"/>
              </a:lnSpc>
              <a:defRPr sz="8000" b="1" i="0" cap="none" spc="-67" baseline="0">
                <a:solidFill>
                  <a:schemeClr val="bg1"/>
                </a:solidFill>
                <a:latin typeface="Neue Haas Grotesk Text Pro" panose="020B0504020202020204" pitchFamily="34" charset="77"/>
              </a:defRPr>
            </a:lvl1pPr>
          </a:lstStyle>
          <a:p>
            <a:r>
              <a:rPr lang="en-US"/>
              <a:t>Presentation </a:t>
            </a:r>
            <a:br>
              <a:rPr lang="en-US"/>
            </a:br>
            <a:r>
              <a:rPr lang="en-US"/>
              <a:t>Title on 3 Lines</a:t>
            </a:r>
            <a:br>
              <a:rPr lang="en-US"/>
            </a:br>
            <a:r>
              <a:rPr lang="en-US"/>
              <a:t>Bold 60pt</a:t>
            </a:r>
          </a:p>
        </p:txBody>
      </p:sp>
      <p:cxnSp>
        <p:nvCxnSpPr>
          <p:cNvPr id="10" name="Straight Connector 9">
            <a:extLst>
              <a:ext uri="{FF2B5EF4-FFF2-40B4-BE49-F238E27FC236}">
                <a16:creationId xmlns:a16="http://schemas.microsoft.com/office/drawing/2014/main" id="{4D01928F-597D-EE45-ADA7-3D256ED9F2E3}"/>
              </a:ext>
            </a:extLst>
          </p:cNvPr>
          <p:cNvCxnSpPr>
            <a:cxnSpLocks/>
          </p:cNvCxnSpPr>
          <p:nvPr userDrawn="1"/>
        </p:nvCxnSpPr>
        <p:spPr>
          <a:xfrm flipH="1">
            <a:off x="846360" y="4775800"/>
            <a:ext cx="10386701"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a:extLst>
              <a:ext uri="{FF2B5EF4-FFF2-40B4-BE49-F238E27FC236}">
                <a16:creationId xmlns:a16="http://schemas.microsoft.com/office/drawing/2014/main" id="{321F759D-E4A5-F143-9D4F-DEB96063B40E}"/>
              </a:ext>
            </a:extLst>
          </p:cNvPr>
          <p:cNvSpPr txBox="1"/>
          <p:nvPr userDrawn="1"/>
        </p:nvSpPr>
        <p:spPr>
          <a:xfrm>
            <a:off x="9598024" y="6548295"/>
            <a:ext cx="2541080" cy="215444"/>
          </a:xfrm>
          <a:prstGeom prst="rect">
            <a:avLst/>
          </a:prstGeom>
          <a:noFill/>
          <a:effectLst/>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75000"/>
                  </a:schemeClr>
                </a:solidFill>
                <a:effectLst/>
                <a:latin typeface="Neue Haas Grotesk Text Pro" panose="020B0504020202020204" pitchFamily="34" charset="77"/>
                <a:ea typeface="+mn-ea"/>
                <a:cs typeface="+mn-cs"/>
              </a:rPr>
              <a:t>© Hitachi Vantara LLC 2022. All Rights Reserved.</a:t>
            </a:r>
          </a:p>
        </p:txBody>
      </p:sp>
      <p:sp>
        <p:nvSpPr>
          <p:cNvPr id="40" name="Text Placeholder 6">
            <a:extLst>
              <a:ext uri="{FF2B5EF4-FFF2-40B4-BE49-F238E27FC236}">
                <a16:creationId xmlns:a16="http://schemas.microsoft.com/office/drawing/2014/main" id="{1AF46A1C-3446-614F-91A4-BF8221DA66CD}"/>
              </a:ext>
            </a:extLst>
          </p:cNvPr>
          <p:cNvSpPr>
            <a:spLocks noGrp="1"/>
          </p:cNvSpPr>
          <p:nvPr>
            <p:ph type="body" sz="quarter" idx="11" hasCustomPrompt="1"/>
          </p:nvPr>
        </p:nvSpPr>
        <p:spPr>
          <a:xfrm>
            <a:off x="846361" y="5124910"/>
            <a:ext cx="4725881" cy="328295"/>
          </a:xfrm>
        </p:spPr>
        <p:txBody>
          <a:bodyPr anchor="t"/>
          <a:lstStyle>
            <a:lvl1pPr marL="0" indent="0">
              <a:spcBef>
                <a:spcPts val="0"/>
              </a:spcBef>
              <a:spcAft>
                <a:spcPts val="400"/>
              </a:spcAft>
              <a:buNone/>
              <a:defRPr sz="2133" b="1" baseline="0">
                <a:solidFill>
                  <a:schemeClr val="bg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Name Here</a:t>
            </a:r>
          </a:p>
        </p:txBody>
      </p:sp>
      <p:sp>
        <p:nvSpPr>
          <p:cNvPr id="41" name="Text Placeholder 8">
            <a:extLst>
              <a:ext uri="{FF2B5EF4-FFF2-40B4-BE49-F238E27FC236}">
                <a16:creationId xmlns:a16="http://schemas.microsoft.com/office/drawing/2014/main" id="{0B5020BB-700C-2D4C-A089-3094495DD3E8}"/>
              </a:ext>
            </a:extLst>
          </p:cNvPr>
          <p:cNvSpPr>
            <a:spLocks noGrp="1"/>
          </p:cNvSpPr>
          <p:nvPr>
            <p:ph type="body" sz="quarter" idx="12" hasCustomPrompt="1"/>
          </p:nvPr>
        </p:nvSpPr>
        <p:spPr>
          <a:xfrm>
            <a:off x="846361" y="5443833"/>
            <a:ext cx="4725881" cy="492443"/>
          </a:xfrm>
        </p:spPr>
        <p:txBody>
          <a:bodyPr anchor="t"/>
          <a:lstStyle>
            <a:lvl1pPr marL="0" indent="0">
              <a:spcBef>
                <a:spcPts val="0"/>
              </a:spcBef>
              <a:spcAft>
                <a:spcPts val="400"/>
              </a:spcAft>
              <a:buNone/>
              <a:defRPr sz="1600">
                <a:solidFill>
                  <a:schemeClr val="bg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Job Title, Department</a:t>
            </a:r>
            <a:br>
              <a:rPr lang="en-US"/>
            </a:br>
            <a:r>
              <a:rPr lang="en-US"/>
              <a:t>Month 2022</a:t>
            </a:r>
          </a:p>
        </p:txBody>
      </p:sp>
      <p:grpSp>
        <p:nvGrpSpPr>
          <p:cNvPr id="37" name="Hitachi CS Logo">
            <a:extLst>
              <a:ext uri="{FF2B5EF4-FFF2-40B4-BE49-F238E27FC236}">
                <a16:creationId xmlns:a16="http://schemas.microsoft.com/office/drawing/2014/main" id="{3451192D-99B0-4643-9E60-327874204F47}"/>
              </a:ext>
            </a:extLst>
          </p:cNvPr>
          <p:cNvGrpSpPr/>
          <p:nvPr userDrawn="1"/>
        </p:nvGrpSpPr>
        <p:grpSpPr>
          <a:xfrm>
            <a:off x="10246555" y="301096"/>
            <a:ext cx="1663868" cy="475553"/>
            <a:chOff x="2751138" y="3262313"/>
            <a:chExt cx="4665662" cy="1333500"/>
          </a:xfrm>
          <a:solidFill>
            <a:schemeClr val="bg1"/>
          </a:solidFill>
        </p:grpSpPr>
        <p:sp>
          <p:nvSpPr>
            <p:cNvPr id="38" name="Freeform 1">
              <a:extLst>
                <a:ext uri="{FF2B5EF4-FFF2-40B4-BE49-F238E27FC236}">
                  <a16:creationId xmlns:a16="http://schemas.microsoft.com/office/drawing/2014/main" id="{D4879E1B-E356-EA4F-BCD6-356E768518B6}"/>
                </a:ext>
              </a:extLst>
            </p:cNvPr>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39" name="Freeform 2">
              <a:extLst>
                <a:ext uri="{FF2B5EF4-FFF2-40B4-BE49-F238E27FC236}">
                  <a16:creationId xmlns:a16="http://schemas.microsoft.com/office/drawing/2014/main" id="{1977F48E-4B5A-FF4F-9739-96A7925BCF22}"/>
                </a:ext>
              </a:extLst>
            </p:cNvPr>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42" name="Freeform 3">
              <a:extLst>
                <a:ext uri="{FF2B5EF4-FFF2-40B4-BE49-F238E27FC236}">
                  <a16:creationId xmlns:a16="http://schemas.microsoft.com/office/drawing/2014/main" id="{6CD670F0-CCED-6344-B347-93DC353B6BA8}"/>
                </a:ext>
              </a:extLst>
            </p:cNvPr>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43" name="Freeform 4">
              <a:extLst>
                <a:ext uri="{FF2B5EF4-FFF2-40B4-BE49-F238E27FC236}">
                  <a16:creationId xmlns:a16="http://schemas.microsoft.com/office/drawing/2014/main" id="{5E80A861-422D-8A47-90F9-B2E6DE66981D}"/>
                </a:ext>
              </a:extLst>
            </p:cNvPr>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44" name="Freeform 5">
              <a:extLst>
                <a:ext uri="{FF2B5EF4-FFF2-40B4-BE49-F238E27FC236}">
                  <a16:creationId xmlns:a16="http://schemas.microsoft.com/office/drawing/2014/main" id="{8355EBAC-C900-C741-93EC-A38BF7214732}"/>
                </a:ext>
              </a:extLst>
            </p:cNvPr>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45" name="Freeform 6">
              <a:extLst>
                <a:ext uri="{FF2B5EF4-FFF2-40B4-BE49-F238E27FC236}">
                  <a16:creationId xmlns:a16="http://schemas.microsoft.com/office/drawing/2014/main" id="{58A64967-7F2C-5B4C-AA50-66EE88A1BCFF}"/>
                </a:ext>
              </a:extLst>
            </p:cNvPr>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46" name="Freeform 7">
              <a:extLst>
                <a:ext uri="{FF2B5EF4-FFF2-40B4-BE49-F238E27FC236}">
                  <a16:creationId xmlns:a16="http://schemas.microsoft.com/office/drawing/2014/main" id="{9FF1E82E-2B81-2C4B-A308-0C49B1EC225E}"/>
                </a:ext>
              </a:extLst>
            </p:cNvPr>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47" name="Freeform 8">
              <a:extLst>
                <a:ext uri="{FF2B5EF4-FFF2-40B4-BE49-F238E27FC236}">
                  <a16:creationId xmlns:a16="http://schemas.microsoft.com/office/drawing/2014/main" id="{0B0DC2E1-25E7-F848-AECD-3DF07E01CC99}"/>
                </a:ext>
              </a:extLst>
            </p:cNvPr>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48" name="Freeform 9">
              <a:extLst>
                <a:ext uri="{FF2B5EF4-FFF2-40B4-BE49-F238E27FC236}">
                  <a16:creationId xmlns:a16="http://schemas.microsoft.com/office/drawing/2014/main" id="{98D30944-3AD6-3E4A-A4A7-46B89A6B1642}"/>
                </a:ext>
              </a:extLst>
            </p:cNvPr>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49" name="Freeform 10">
              <a:extLst>
                <a:ext uri="{FF2B5EF4-FFF2-40B4-BE49-F238E27FC236}">
                  <a16:creationId xmlns:a16="http://schemas.microsoft.com/office/drawing/2014/main" id="{ACDD7EAA-6541-694B-8DD0-892DB708E3BF}"/>
                </a:ext>
              </a:extLst>
            </p:cNvPr>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0" name="Freeform 11">
              <a:extLst>
                <a:ext uri="{FF2B5EF4-FFF2-40B4-BE49-F238E27FC236}">
                  <a16:creationId xmlns:a16="http://schemas.microsoft.com/office/drawing/2014/main" id="{691876C4-59A1-AE48-B3B3-2E8663FD46B8}"/>
                </a:ext>
              </a:extLst>
            </p:cNvPr>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1" name="Freeform 12">
              <a:extLst>
                <a:ext uri="{FF2B5EF4-FFF2-40B4-BE49-F238E27FC236}">
                  <a16:creationId xmlns:a16="http://schemas.microsoft.com/office/drawing/2014/main" id="{FC014380-C494-8346-9AEB-6D150A0DA7B2}"/>
                </a:ext>
              </a:extLst>
            </p:cNvPr>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2" name="Freeform 13">
              <a:extLst>
                <a:ext uri="{FF2B5EF4-FFF2-40B4-BE49-F238E27FC236}">
                  <a16:creationId xmlns:a16="http://schemas.microsoft.com/office/drawing/2014/main" id="{5AB60C5B-C8F2-3746-B43B-9D2D62537DDE}"/>
                </a:ext>
              </a:extLst>
            </p:cNvPr>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3" name="Freeform 14">
              <a:extLst>
                <a:ext uri="{FF2B5EF4-FFF2-40B4-BE49-F238E27FC236}">
                  <a16:creationId xmlns:a16="http://schemas.microsoft.com/office/drawing/2014/main" id="{9B88477F-07D5-7846-A7CF-00437BDB52A8}"/>
                </a:ext>
              </a:extLst>
            </p:cNvPr>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4" name="Freeform 15">
              <a:extLst>
                <a:ext uri="{FF2B5EF4-FFF2-40B4-BE49-F238E27FC236}">
                  <a16:creationId xmlns:a16="http://schemas.microsoft.com/office/drawing/2014/main" id="{9488A538-FAD3-0A46-B519-2047C7DCB595}"/>
                </a:ext>
              </a:extLst>
            </p:cNvPr>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5" name="Freeform 16">
              <a:extLst>
                <a:ext uri="{FF2B5EF4-FFF2-40B4-BE49-F238E27FC236}">
                  <a16:creationId xmlns:a16="http://schemas.microsoft.com/office/drawing/2014/main" id="{951ACF3B-6E08-ED4B-8C9A-B48272AC975C}"/>
                </a:ext>
              </a:extLst>
            </p:cNvPr>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6" name="Freeform 17">
              <a:extLst>
                <a:ext uri="{FF2B5EF4-FFF2-40B4-BE49-F238E27FC236}">
                  <a16:creationId xmlns:a16="http://schemas.microsoft.com/office/drawing/2014/main" id="{778C59DF-DF5E-1548-8C3F-1630A5675370}"/>
                </a:ext>
              </a:extLst>
            </p:cNvPr>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8" name="Freeform 18">
              <a:extLst>
                <a:ext uri="{FF2B5EF4-FFF2-40B4-BE49-F238E27FC236}">
                  <a16:creationId xmlns:a16="http://schemas.microsoft.com/office/drawing/2014/main" id="{806A7C92-06B0-0943-88D7-2510CDC7319B}"/>
                </a:ext>
              </a:extLst>
            </p:cNvPr>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9" name="Freeform 19">
              <a:extLst>
                <a:ext uri="{FF2B5EF4-FFF2-40B4-BE49-F238E27FC236}">
                  <a16:creationId xmlns:a16="http://schemas.microsoft.com/office/drawing/2014/main" id="{51AF612E-BB9C-0046-AE4D-0DE0A9ECEA64}"/>
                </a:ext>
              </a:extLst>
            </p:cNvPr>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0" name="Freeform 20">
              <a:extLst>
                <a:ext uri="{FF2B5EF4-FFF2-40B4-BE49-F238E27FC236}">
                  <a16:creationId xmlns:a16="http://schemas.microsoft.com/office/drawing/2014/main" id="{C43050D2-CC38-C740-B7D8-F924F2F941EA}"/>
                </a:ext>
              </a:extLst>
            </p:cNvPr>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1" name="Freeform 21">
              <a:extLst>
                <a:ext uri="{FF2B5EF4-FFF2-40B4-BE49-F238E27FC236}">
                  <a16:creationId xmlns:a16="http://schemas.microsoft.com/office/drawing/2014/main" id="{BE0CAAAC-8C61-BD4B-8762-2E192A66B80A}"/>
                </a:ext>
              </a:extLst>
            </p:cNvPr>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2" name="Freeform 22">
              <a:extLst>
                <a:ext uri="{FF2B5EF4-FFF2-40B4-BE49-F238E27FC236}">
                  <a16:creationId xmlns:a16="http://schemas.microsoft.com/office/drawing/2014/main" id="{3528A54E-8510-C14D-AC88-61854B7215D9}"/>
                </a:ext>
              </a:extLst>
            </p:cNvPr>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3" name="Freeform 23">
              <a:extLst>
                <a:ext uri="{FF2B5EF4-FFF2-40B4-BE49-F238E27FC236}">
                  <a16:creationId xmlns:a16="http://schemas.microsoft.com/office/drawing/2014/main" id="{73540921-1260-CE45-B8D6-15DA214E680D}"/>
                </a:ext>
              </a:extLst>
            </p:cNvPr>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grpSp>
    </p:spTree>
    <p:extLst>
      <p:ext uri="{BB962C8B-B14F-4D97-AF65-F5344CB8AC3E}">
        <p14:creationId xmlns:p14="http://schemas.microsoft.com/office/powerpoint/2010/main" val="4237229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allery Ti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3E400-6BC1-E64A-8478-6831B7A08AF2}"/>
              </a:ext>
            </a:extLst>
          </p:cNvPr>
          <p:cNvSpPr>
            <a:spLocks noGrp="1"/>
          </p:cNvSpPr>
          <p:nvPr>
            <p:ph type="title"/>
          </p:nvPr>
        </p:nvSpPr>
        <p:spPr/>
        <p:txBody>
          <a:bodyPr/>
          <a:lstStyle/>
          <a:p>
            <a:r>
              <a:rPr lang="en-GB"/>
              <a:t>Click to edit Master title style</a:t>
            </a:r>
            <a:endParaRPr lang="en-US"/>
          </a:p>
        </p:txBody>
      </p:sp>
      <p:sp>
        <p:nvSpPr>
          <p:cNvPr id="3" name="Picture Placeholder 7">
            <a:extLst>
              <a:ext uri="{FF2B5EF4-FFF2-40B4-BE49-F238E27FC236}">
                <a16:creationId xmlns:a16="http://schemas.microsoft.com/office/drawing/2014/main" id="{EE888CFF-2BFE-0744-825D-49559CF9484B}"/>
              </a:ext>
            </a:extLst>
          </p:cNvPr>
          <p:cNvSpPr>
            <a:spLocks noGrp="1"/>
          </p:cNvSpPr>
          <p:nvPr>
            <p:ph type="pic" sz="quarter" idx="15"/>
          </p:nvPr>
        </p:nvSpPr>
        <p:spPr>
          <a:xfrm>
            <a:off x="8217409" y="3769200"/>
            <a:ext cx="3791712" cy="328231"/>
          </a:xfrm>
          <a:prstGeom prst="rect">
            <a:avLst/>
          </a:prstGeom>
          <a:solidFill>
            <a:schemeClr val="accent4"/>
          </a:solidFill>
          <a:effectLst/>
        </p:spPr>
        <p:txBody>
          <a:bodyPr/>
          <a:lstStyle>
            <a:lvl1pPr marL="0" indent="0">
              <a:buNone/>
              <a:defRPr/>
            </a:lvl1pPr>
          </a:lstStyle>
          <a:p>
            <a:r>
              <a:rPr lang="en-US"/>
              <a:t>Click icon to add picture</a:t>
            </a:r>
          </a:p>
        </p:txBody>
      </p:sp>
      <p:sp>
        <p:nvSpPr>
          <p:cNvPr id="4" name="Text Placeholder 2">
            <a:extLst>
              <a:ext uri="{FF2B5EF4-FFF2-40B4-BE49-F238E27FC236}">
                <a16:creationId xmlns:a16="http://schemas.microsoft.com/office/drawing/2014/main" id="{7EE04616-DBAD-004F-8DB8-5FA017DD3016}"/>
              </a:ext>
            </a:extLst>
          </p:cNvPr>
          <p:cNvSpPr>
            <a:spLocks noGrp="1"/>
          </p:cNvSpPr>
          <p:nvPr>
            <p:ph type="body" sz="quarter" idx="16" hasCustomPrompt="1"/>
          </p:nvPr>
        </p:nvSpPr>
        <p:spPr>
          <a:xfrm>
            <a:off x="8510544" y="5412234"/>
            <a:ext cx="2899109" cy="462001"/>
          </a:xfrm>
        </p:spPr>
        <p:txBody>
          <a:bodyPr lIns="0" tIns="0" rIns="0" bIns="36000" anchor="b" anchorCtr="0"/>
          <a:lstStyle>
            <a:lvl1pPr marL="0" indent="0">
              <a:lnSpc>
                <a:spcPts val="1600"/>
              </a:lnSpc>
              <a:spcBef>
                <a:spcPts val="0"/>
              </a:spcBef>
              <a:spcAft>
                <a:spcPts val="0"/>
              </a:spcAft>
              <a:buFontTx/>
              <a:buNone/>
              <a:defRPr sz="1867"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Title Vertical </a:t>
            </a:r>
          </a:p>
          <a:p>
            <a:pPr lvl="0"/>
            <a:r>
              <a:rPr lang="en-GB"/>
              <a:t>Sector</a:t>
            </a:r>
            <a:endParaRPr lang="en-US"/>
          </a:p>
        </p:txBody>
      </p:sp>
      <p:sp>
        <p:nvSpPr>
          <p:cNvPr id="5" name="Text Placeholder 2">
            <a:extLst>
              <a:ext uri="{FF2B5EF4-FFF2-40B4-BE49-F238E27FC236}">
                <a16:creationId xmlns:a16="http://schemas.microsoft.com/office/drawing/2014/main" id="{A2027F03-828B-8344-846D-60B726A8D6E7}"/>
              </a:ext>
            </a:extLst>
          </p:cNvPr>
          <p:cNvSpPr>
            <a:spLocks noGrp="1"/>
          </p:cNvSpPr>
          <p:nvPr>
            <p:ph type="body" sz="quarter" idx="18" hasCustomPrompt="1"/>
          </p:nvPr>
        </p:nvSpPr>
        <p:spPr>
          <a:xfrm>
            <a:off x="8510544" y="5880588"/>
            <a:ext cx="2899109" cy="221417"/>
          </a:xfrm>
        </p:spPr>
        <p:txBody>
          <a:bodyPr lIns="0" tIns="0" rIns="0" bIns="0">
            <a:noAutofit/>
          </a:bodyPr>
          <a:lstStyle>
            <a:lvl1pPr marL="0" indent="0">
              <a:buFontTx/>
              <a:buNone/>
              <a:defRPr sz="1333"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
        <p:nvSpPr>
          <p:cNvPr id="6" name="Picture Placeholder 7">
            <a:extLst>
              <a:ext uri="{FF2B5EF4-FFF2-40B4-BE49-F238E27FC236}">
                <a16:creationId xmlns:a16="http://schemas.microsoft.com/office/drawing/2014/main" id="{7684E943-BF3A-C440-9E36-8336E6625DC8}"/>
              </a:ext>
            </a:extLst>
          </p:cNvPr>
          <p:cNvSpPr>
            <a:spLocks noGrp="1"/>
          </p:cNvSpPr>
          <p:nvPr>
            <p:ph type="pic" sz="quarter" idx="19"/>
          </p:nvPr>
        </p:nvSpPr>
        <p:spPr>
          <a:xfrm>
            <a:off x="4242819" y="3767328"/>
            <a:ext cx="3791712" cy="328231"/>
          </a:xfrm>
          <a:prstGeom prst="rect">
            <a:avLst/>
          </a:prstGeom>
          <a:solidFill>
            <a:srgbClr val="001933"/>
          </a:solidFill>
          <a:effectLst/>
        </p:spPr>
        <p:txBody>
          <a:bodyPr/>
          <a:lstStyle>
            <a:lvl1pPr marL="0" indent="0">
              <a:buNone/>
              <a:defRPr/>
            </a:lvl1pPr>
          </a:lstStyle>
          <a:p>
            <a:r>
              <a:rPr lang="en-US"/>
              <a:t>Click icon to add picture</a:t>
            </a:r>
          </a:p>
        </p:txBody>
      </p:sp>
      <p:sp>
        <p:nvSpPr>
          <p:cNvPr id="7" name="Text Placeholder 2">
            <a:extLst>
              <a:ext uri="{FF2B5EF4-FFF2-40B4-BE49-F238E27FC236}">
                <a16:creationId xmlns:a16="http://schemas.microsoft.com/office/drawing/2014/main" id="{71A148BF-537A-FF4C-91FA-9CFE927FD594}"/>
              </a:ext>
            </a:extLst>
          </p:cNvPr>
          <p:cNvSpPr>
            <a:spLocks noGrp="1"/>
          </p:cNvSpPr>
          <p:nvPr>
            <p:ph type="body" sz="quarter" idx="20" hasCustomPrompt="1"/>
          </p:nvPr>
        </p:nvSpPr>
        <p:spPr>
          <a:xfrm>
            <a:off x="4535954" y="5410362"/>
            <a:ext cx="2899109" cy="462001"/>
          </a:xfrm>
        </p:spPr>
        <p:txBody>
          <a:bodyPr lIns="0" tIns="0" rIns="0" bIns="36000" anchor="b" anchorCtr="0"/>
          <a:lstStyle>
            <a:lvl1pPr marL="0" indent="0">
              <a:lnSpc>
                <a:spcPts val="1600"/>
              </a:lnSpc>
              <a:spcBef>
                <a:spcPts val="0"/>
              </a:spcBef>
              <a:spcAft>
                <a:spcPts val="0"/>
              </a:spcAft>
              <a:buFontTx/>
              <a:buNone/>
              <a:defRPr sz="1867"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Title Vertical </a:t>
            </a:r>
          </a:p>
          <a:p>
            <a:pPr lvl="0"/>
            <a:r>
              <a:rPr lang="en-GB"/>
              <a:t>Sector</a:t>
            </a:r>
            <a:endParaRPr lang="en-US"/>
          </a:p>
        </p:txBody>
      </p:sp>
      <p:sp>
        <p:nvSpPr>
          <p:cNvPr id="8" name="Text Placeholder 2">
            <a:extLst>
              <a:ext uri="{FF2B5EF4-FFF2-40B4-BE49-F238E27FC236}">
                <a16:creationId xmlns:a16="http://schemas.microsoft.com/office/drawing/2014/main" id="{846F506E-2077-0F49-B7D6-4A9E8C420A47}"/>
              </a:ext>
            </a:extLst>
          </p:cNvPr>
          <p:cNvSpPr>
            <a:spLocks noGrp="1"/>
          </p:cNvSpPr>
          <p:nvPr>
            <p:ph type="body" sz="quarter" idx="21" hasCustomPrompt="1"/>
          </p:nvPr>
        </p:nvSpPr>
        <p:spPr>
          <a:xfrm>
            <a:off x="4535954" y="5878716"/>
            <a:ext cx="2899109" cy="221417"/>
          </a:xfrm>
        </p:spPr>
        <p:txBody>
          <a:bodyPr lIns="0" tIns="0" rIns="0" bIns="0">
            <a:noAutofit/>
          </a:bodyPr>
          <a:lstStyle>
            <a:lvl1pPr marL="0" indent="0">
              <a:buFontTx/>
              <a:buNone/>
              <a:defRPr sz="1333"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
        <p:nvSpPr>
          <p:cNvPr id="9" name="Picture Placeholder 7">
            <a:extLst>
              <a:ext uri="{FF2B5EF4-FFF2-40B4-BE49-F238E27FC236}">
                <a16:creationId xmlns:a16="http://schemas.microsoft.com/office/drawing/2014/main" id="{053EA1A7-DE08-5443-8CD2-5E80F9877FFB}"/>
              </a:ext>
            </a:extLst>
          </p:cNvPr>
          <p:cNvSpPr>
            <a:spLocks noGrp="1"/>
          </p:cNvSpPr>
          <p:nvPr>
            <p:ph type="pic" sz="quarter" idx="22"/>
          </p:nvPr>
        </p:nvSpPr>
        <p:spPr>
          <a:xfrm>
            <a:off x="268228" y="3765456"/>
            <a:ext cx="3791712" cy="328231"/>
          </a:xfrm>
          <a:prstGeom prst="rect">
            <a:avLst/>
          </a:prstGeom>
          <a:solidFill>
            <a:srgbClr val="B4B4BC"/>
          </a:solidFill>
          <a:effectLst/>
        </p:spPr>
        <p:txBody>
          <a:bodyPr/>
          <a:lstStyle>
            <a:lvl1pPr marL="0" indent="0">
              <a:buNone/>
              <a:defRPr/>
            </a:lvl1pPr>
          </a:lstStyle>
          <a:p>
            <a:r>
              <a:rPr lang="en-US"/>
              <a:t>Click icon to add picture</a:t>
            </a:r>
          </a:p>
        </p:txBody>
      </p:sp>
      <p:sp>
        <p:nvSpPr>
          <p:cNvPr id="10" name="Text Placeholder 2">
            <a:extLst>
              <a:ext uri="{FF2B5EF4-FFF2-40B4-BE49-F238E27FC236}">
                <a16:creationId xmlns:a16="http://schemas.microsoft.com/office/drawing/2014/main" id="{078CF79D-4067-914F-9A2B-CB48821A8AD7}"/>
              </a:ext>
            </a:extLst>
          </p:cNvPr>
          <p:cNvSpPr>
            <a:spLocks noGrp="1"/>
          </p:cNvSpPr>
          <p:nvPr>
            <p:ph type="body" sz="quarter" idx="23" hasCustomPrompt="1"/>
          </p:nvPr>
        </p:nvSpPr>
        <p:spPr>
          <a:xfrm>
            <a:off x="561363" y="5403018"/>
            <a:ext cx="2899109" cy="467473"/>
          </a:xfrm>
        </p:spPr>
        <p:txBody>
          <a:bodyPr lIns="0" tIns="0" rIns="0" bIns="36000" anchor="b" anchorCtr="0"/>
          <a:lstStyle>
            <a:lvl1pPr marL="0" indent="0">
              <a:lnSpc>
                <a:spcPts val="1600"/>
              </a:lnSpc>
              <a:spcBef>
                <a:spcPts val="0"/>
              </a:spcBef>
              <a:spcAft>
                <a:spcPts val="0"/>
              </a:spcAft>
              <a:buFontTx/>
              <a:buNone/>
              <a:defRPr sz="1867"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Title Vertical </a:t>
            </a:r>
          </a:p>
          <a:p>
            <a:pPr lvl="0"/>
            <a:r>
              <a:rPr lang="en-GB"/>
              <a:t>Sector</a:t>
            </a:r>
            <a:endParaRPr lang="en-US"/>
          </a:p>
        </p:txBody>
      </p:sp>
      <p:sp>
        <p:nvSpPr>
          <p:cNvPr id="11" name="Text Placeholder 2">
            <a:extLst>
              <a:ext uri="{FF2B5EF4-FFF2-40B4-BE49-F238E27FC236}">
                <a16:creationId xmlns:a16="http://schemas.microsoft.com/office/drawing/2014/main" id="{288A013E-D6B9-3A48-B17C-E6BAAE0F98E6}"/>
              </a:ext>
            </a:extLst>
          </p:cNvPr>
          <p:cNvSpPr>
            <a:spLocks noGrp="1"/>
          </p:cNvSpPr>
          <p:nvPr>
            <p:ph type="body" sz="quarter" idx="24" hasCustomPrompt="1"/>
          </p:nvPr>
        </p:nvSpPr>
        <p:spPr>
          <a:xfrm>
            <a:off x="561363" y="5876844"/>
            <a:ext cx="2899109" cy="221417"/>
          </a:xfrm>
        </p:spPr>
        <p:txBody>
          <a:bodyPr lIns="0" tIns="0" rIns="0" bIns="0">
            <a:noAutofit/>
          </a:bodyPr>
          <a:lstStyle>
            <a:lvl1pPr marL="0" indent="0">
              <a:buFontTx/>
              <a:buNone/>
              <a:defRPr sz="1333"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
        <p:nvSpPr>
          <p:cNvPr id="12" name="Picture Placeholder 7">
            <a:extLst>
              <a:ext uri="{FF2B5EF4-FFF2-40B4-BE49-F238E27FC236}">
                <a16:creationId xmlns:a16="http://schemas.microsoft.com/office/drawing/2014/main" id="{CEF55DBB-B3CC-C347-BD0E-29F1F62AAF7C}"/>
              </a:ext>
            </a:extLst>
          </p:cNvPr>
          <p:cNvSpPr>
            <a:spLocks noGrp="1"/>
          </p:cNvSpPr>
          <p:nvPr>
            <p:ph type="pic" sz="quarter" idx="25"/>
          </p:nvPr>
        </p:nvSpPr>
        <p:spPr>
          <a:xfrm>
            <a:off x="8217409" y="1087477"/>
            <a:ext cx="3791712" cy="328231"/>
          </a:xfrm>
          <a:prstGeom prst="rect">
            <a:avLst/>
          </a:prstGeom>
          <a:solidFill>
            <a:schemeClr val="accent2"/>
          </a:solidFill>
          <a:effectLst/>
        </p:spPr>
        <p:txBody>
          <a:bodyPr/>
          <a:lstStyle>
            <a:lvl1pPr marL="0" indent="0">
              <a:buNone/>
              <a:defRPr/>
            </a:lvl1pPr>
          </a:lstStyle>
          <a:p>
            <a:r>
              <a:rPr lang="en-US"/>
              <a:t>Click icon to add picture</a:t>
            </a:r>
          </a:p>
        </p:txBody>
      </p:sp>
      <p:sp>
        <p:nvSpPr>
          <p:cNvPr id="13" name="Text Placeholder 2">
            <a:extLst>
              <a:ext uri="{FF2B5EF4-FFF2-40B4-BE49-F238E27FC236}">
                <a16:creationId xmlns:a16="http://schemas.microsoft.com/office/drawing/2014/main" id="{F79B057E-2AB3-334B-B69A-342EF75769AB}"/>
              </a:ext>
            </a:extLst>
          </p:cNvPr>
          <p:cNvSpPr>
            <a:spLocks noGrp="1"/>
          </p:cNvSpPr>
          <p:nvPr>
            <p:ph type="body" sz="quarter" idx="26" hasCustomPrompt="1"/>
          </p:nvPr>
        </p:nvSpPr>
        <p:spPr>
          <a:xfrm>
            <a:off x="8510544" y="2730512"/>
            <a:ext cx="2899109" cy="462001"/>
          </a:xfrm>
        </p:spPr>
        <p:txBody>
          <a:bodyPr lIns="0" tIns="0" rIns="0" bIns="36000" anchor="b" anchorCtr="0"/>
          <a:lstStyle>
            <a:lvl1pPr marL="0" indent="0">
              <a:lnSpc>
                <a:spcPts val="1600"/>
              </a:lnSpc>
              <a:spcBef>
                <a:spcPts val="0"/>
              </a:spcBef>
              <a:spcAft>
                <a:spcPts val="0"/>
              </a:spcAft>
              <a:buFontTx/>
              <a:buNone/>
              <a:defRPr sz="1867"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Title Vertical </a:t>
            </a:r>
          </a:p>
          <a:p>
            <a:pPr lvl="0"/>
            <a:r>
              <a:rPr lang="en-GB"/>
              <a:t>Sector</a:t>
            </a:r>
            <a:endParaRPr lang="en-US"/>
          </a:p>
        </p:txBody>
      </p:sp>
      <p:sp>
        <p:nvSpPr>
          <p:cNvPr id="14" name="Text Placeholder 2">
            <a:extLst>
              <a:ext uri="{FF2B5EF4-FFF2-40B4-BE49-F238E27FC236}">
                <a16:creationId xmlns:a16="http://schemas.microsoft.com/office/drawing/2014/main" id="{8643242E-5523-834A-B4AE-01CDF8342184}"/>
              </a:ext>
            </a:extLst>
          </p:cNvPr>
          <p:cNvSpPr>
            <a:spLocks noGrp="1"/>
          </p:cNvSpPr>
          <p:nvPr>
            <p:ph type="body" sz="quarter" idx="27" hasCustomPrompt="1"/>
          </p:nvPr>
        </p:nvSpPr>
        <p:spPr>
          <a:xfrm>
            <a:off x="8510544" y="3198865"/>
            <a:ext cx="2899109" cy="221417"/>
          </a:xfrm>
        </p:spPr>
        <p:txBody>
          <a:bodyPr lIns="0" tIns="0" rIns="0" bIns="0">
            <a:noAutofit/>
          </a:bodyPr>
          <a:lstStyle>
            <a:lvl1pPr marL="0" indent="0">
              <a:buFontTx/>
              <a:buNone/>
              <a:defRPr sz="1333"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
        <p:nvSpPr>
          <p:cNvPr id="15" name="Picture Placeholder 7">
            <a:extLst>
              <a:ext uri="{FF2B5EF4-FFF2-40B4-BE49-F238E27FC236}">
                <a16:creationId xmlns:a16="http://schemas.microsoft.com/office/drawing/2014/main" id="{C6498435-F3DB-AD49-9384-AAB5705A8DD7}"/>
              </a:ext>
            </a:extLst>
          </p:cNvPr>
          <p:cNvSpPr>
            <a:spLocks noGrp="1"/>
          </p:cNvSpPr>
          <p:nvPr>
            <p:ph type="pic" sz="quarter" idx="28"/>
          </p:nvPr>
        </p:nvSpPr>
        <p:spPr>
          <a:xfrm>
            <a:off x="4242819" y="1085605"/>
            <a:ext cx="3791712" cy="328231"/>
          </a:xfrm>
          <a:prstGeom prst="rect">
            <a:avLst/>
          </a:prstGeom>
          <a:solidFill>
            <a:schemeClr val="tx1"/>
          </a:solidFill>
          <a:effectLst/>
        </p:spPr>
        <p:txBody>
          <a:bodyPr/>
          <a:lstStyle>
            <a:lvl1pPr marL="0" indent="0">
              <a:buNone/>
              <a:defRPr/>
            </a:lvl1pPr>
          </a:lstStyle>
          <a:p>
            <a:r>
              <a:rPr lang="en-US"/>
              <a:t>Click icon to add picture</a:t>
            </a:r>
          </a:p>
        </p:txBody>
      </p:sp>
      <p:sp>
        <p:nvSpPr>
          <p:cNvPr id="16" name="Text Placeholder 2">
            <a:extLst>
              <a:ext uri="{FF2B5EF4-FFF2-40B4-BE49-F238E27FC236}">
                <a16:creationId xmlns:a16="http://schemas.microsoft.com/office/drawing/2014/main" id="{F5B56A4E-A819-8C4A-AC58-6BB2E301E8F3}"/>
              </a:ext>
            </a:extLst>
          </p:cNvPr>
          <p:cNvSpPr>
            <a:spLocks noGrp="1"/>
          </p:cNvSpPr>
          <p:nvPr>
            <p:ph type="body" sz="quarter" idx="29" hasCustomPrompt="1"/>
          </p:nvPr>
        </p:nvSpPr>
        <p:spPr>
          <a:xfrm>
            <a:off x="4535954" y="2728640"/>
            <a:ext cx="2899109" cy="462001"/>
          </a:xfrm>
        </p:spPr>
        <p:txBody>
          <a:bodyPr lIns="0" tIns="0" rIns="0" bIns="36000" anchor="b" anchorCtr="0"/>
          <a:lstStyle>
            <a:lvl1pPr marL="0" indent="0">
              <a:lnSpc>
                <a:spcPts val="1600"/>
              </a:lnSpc>
              <a:spcBef>
                <a:spcPts val="0"/>
              </a:spcBef>
              <a:spcAft>
                <a:spcPts val="0"/>
              </a:spcAft>
              <a:buFontTx/>
              <a:buNone/>
              <a:defRPr sz="1867"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Title Vertical </a:t>
            </a:r>
          </a:p>
          <a:p>
            <a:pPr lvl="0"/>
            <a:r>
              <a:rPr lang="en-GB"/>
              <a:t>Sector</a:t>
            </a:r>
            <a:endParaRPr lang="en-US"/>
          </a:p>
        </p:txBody>
      </p:sp>
      <p:sp>
        <p:nvSpPr>
          <p:cNvPr id="17" name="Text Placeholder 2">
            <a:extLst>
              <a:ext uri="{FF2B5EF4-FFF2-40B4-BE49-F238E27FC236}">
                <a16:creationId xmlns:a16="http://schemas.microsoft.com/office/drawing/2014/main" id="{B57E2C8D-0AC1-104B-AA97-1F0F12F38D31}"/>
              </a:ext>
            </a:extLst>
          </p:cNvPr>
          <p:cNvSpPr>
            <a:spLocks noGrp="1"/>
          </p:cNvSpPr>
          <p:nvPr>
            <p:ph type="body" sz="quarter" idx="30" hasCustomPrompt="1"/>
          </p:nvPr>
        </p:nvSpPr>
        <p:spPr>
          <a:xfrm>
            <a:off x="4535954" y="3196993"/>
            <a:ext cx="2899109" cy="221417"/>
          </a:xfrm>
        </p:spPr>
        <p:txBody>
          <a:bodyPr lIns="0" tIns="0" rIns="0" bIns="0">
            <a:noAutofit/>
          </a:bodyPr>
          <a:lstStyle>
            <a:lvl1pPr marL="0" indent="0">
              <a:buFontTx/>
              <a:buNone/>
              <a:defRPr sz="1333"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
        <p:nvSpPr>
          <p:cNvPr id="18" name="Picture Placeholder 7">
            <a:extLst>
              <a:ext uri="{FF2B5EF4-FFF2-40B4-BE49-F238E27FC236}">
                <a16:creationId xmlns:a16="http://schemas.microsoft.com/office/drawing/2014/main" id="{B0F496A8-2D58-A442-9137-09641E1D4F76}"/>
              </a:ext>
            </a:extLst>
          </p:cNvPr>
          <p:cNvSpPr>
            <a:spLocks noGrp="1"/>
          </p:cNvSpPr>
          <p:nvPr>
            <p:ph type="pic" sz="quarter" idx="31"/>
          </p:nvPr>
        </p:nvSpPr>
        <p:spPr>
          <a:xfrm>
            <a:off x="268228" y="1083733"/>
            <a:ext cx="3791712" cy="328231"/>
          </a:xfrm>
          <a:prstGeom prst="rect">
            <a:avLst/>
          </a:prstGeom>
          <a:solidFill>
            <a:srgbClr val="00477B"/>
          </a:solidFill>
          <a:effectLst/>
        </p:spPr>
        <p:txBody>
          <a:bodyPr/>
          <a:lstStyle>
            <a:lvl1pPr marL="0" indent="0">
              <a:buNone/>
              <a:defRPr/>
            </a:lvl1pPr>
          </a:lstStyle>
          <a:p>
            <a:r>
              <a:rPr lang="en-US"/>
              <a:t>Click icon to add picture</a:t>
            </a:r>
          </a:p>
        </p:txBody>
      </p:sp>
      <p:sp>
        <p:nvSpPr>
          <p:cNvPr id="19" name="Text Placeholder 2">
            <a:extLst>
              <a:ext uri="{FF2B5EF4-FFF2-40B4-BE49-F238E27FC236}">
                <a16:creationId xmlns:a16="http://schemas.microsoft.com/office/drawing/2014/main" id="{6D0DDEE2-1C13-A841-BFFC-C188B59F463F}"/>
              </a:ext>
            </a:extLst>
          </p:cNvPr>
          <p:cNvSpPr>
            <a:spLocks noGrp="1"/>
          </p:cNvSpPr>
          <p:nvPr>
            <p:ph type="body" sz="quarter" idx="32" hasCustomPrompt="1"/>
          </p:nvPr>
        </p:nvSpPr>
        <p:spPr>
          <a:xfrm>
            <a:off x="561363" y="2726768"/>
            <a:ext cx="2899109" cy="462001"/>
          </a:xfrm>
        </p:spPr>
        <p:txBody>
          <a:bodyPr lIns="0" tIns="0" rIns="0" bIns="36000" anchor="b" anchorCtr="0"/>
          <a:lstStyle>
            <a:lvl1pPr marL="0" indent="0">
              <a:lnSpc>
                <a:spcPts val="1600"/>
              </a:lnSpc>
              <a:spcBef>
                <a:spcPts val="0"/>
              </a:spcBef>
              <a:spcAft>
                <a:spcPts val="0"/>
              </a:spcAft>
              <a:buFontTx/>
              <a:buNone/>
              <a:defRPr sz="1867"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Title Vertical </a:t>
            </a:r>
          </a:p>
          <a:p>
            <a:pPr lvl="0"/>
            <a:r>
              <a:rPr lang="en-GB"/>
              <a:t>Sector</a:t>
            </a:r>
            <a:endParaRPr lang="en-US"/>
          </a:p>
        </p:txBody>
      </p:sp>
      <p:sp>
        <p:nvSpPr>
          <p:cNvPr id="20" name="Text Placeholder 2">
            <a:extLst>
              <a:ext uri="{FF2B5EF4-FFF2-40B4-BE49-F238E27FC236}">
                <a16:creationId xmlns:a16="http://schemas.microsoft.com/office/drawing/2014/main" id="{82FE8DC9-2483-3047-B15D-B23164609A7F}"/>
              </a:ext>
            </a:extLst>
          </p:cNvPr>
          <p:cNvSpPr>
            <a:spLocks noGrp="1"/>
          </p:cNvSpPr>
          <p:nvPr>
            <p:ph type="body" sz="quarter" idx="33" hasCustomPrompt="1"/>
          </p:nvPr>
        </p:nvSpPr>
        <p:spPr>
          <a:xfrm>
            <a:off x="561363" y="3195121"/>
            <a:ext cx="2899109" cy="221417"/>
          </a:xfrm>
        </p:spPr>
        <p:txBody>
          <a:bodyPr lIns="0" tIns="0" rIns="0" bIns="0">
            <a:noAutofit/>
          </a:bodyPr>
          <a:lstStyle>
            <a:lvl1pPr marL="0" indent="0">
              <a:buFontTx/>
              <a:buNone/>
              <a:defRPr sz="1333"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Tree>
    <p:extLst>
      <p:ext uri="{BB962C8B-B14F-4D97-AF65-F5344CB8AC3E}">
        <p14:creationId xmlns:p14="http://schemas.microsoft.com/office/powerpoint/2010/main" val="3099925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allery Photo Tiles">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DDE2612-B4D8-A943-BD98-262E36EF2CD8}"/>
              </a:ext>
            </a:extLst>
          </p:cNvPr>
          <p:cNvSpPr/>
          <p:nvPr userDrawn="1"/>
        </p:nvSpPr>
        <p:spPr>
          <a:xfrm>
            <a:off x="0" y="0"/>
            <a:ext cx="12192000" cy="6486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latin typeface="+mj-lt"/>
            </a:endParaRPr>
          </a:p>
        </p:txBody>
      </p:sp>
      <p:sp>
        <p:nvSpPr>
          <p:cNvPr id="3" name="Picture Placeholder 7">
            <a:extLst>
              <a:ext uri="{FF2B5EF4-FFF2-40B4-BE49-F238E27FC236}">
                <a16:creationId xmlns:a16="http://schemas.microsoft.com/office/drawing/2014/main" id="{7307512B-76EF-9645-9A49-2D7D690BE207}"/>
              </a:ext>
            </a:extLst>
          </p:cNvPr>
          <p:cNvSpPr>
            <a:spLocks noGrp="1"/>
          </p:cNvSpPr>
          <p:nvPr>
            <p:ph type="pic" sz="quarter" idx="15"/>
          </p:nvPr>
        </p:nvSpPr>
        <p:spPr>
          <a:xfrm>
            <a:off x="8217409" y="3474991"/>
            <a:ext cx="3791712" cy="328231"/>
          </a:xfrm>
          <a:prstGeom prst="rect">
            <a:avLst/>
          </a:prstGeom>
          <a:solidFill>
            <a:schemeClr val="accent4"/>
          </a:solidFill>
          <a:effectLst/>
        </p:spPr>
        <p:txBody>
          <a:bodyPr/>
          <a:lstStyle>
            <a:lvl1pPr marL="0" indent="0">
              <a:buNone/>
              <a:defRPr/>
            </a:lvl1pPr>
          </a:lstStyle>
          <a:p>
            <a:r>
              <a:rPr lang="en-US"/>
              <a:t>Click icon to add picture</a:t>
            </a:r>
          </a:p>
        </p:txBody>
      </p:sp>
      <p:sp>
        <p:nvSpPr>
          <p:cNvPr id="4" name="Text Placeholder 2">
            <a:extLst>
              <a:ext uri="{FF2B5EF4-FFF2-40B4-BE49-F238E27FC236}">
                <a16:creationId xmlns:a16="http://schemas.microsoft.com/office/drawing/2014/main" id="{E76E9A7C-8D4F-7E44-920E-93D227D3F10C}"/>
              </a:ext>
            </a:extLst>
          </p:cNvPr>
          <p:cNvSpPr>
            <a:spLocks noGrp="1"/>
          </p:cNvSpPr>
          <p:nvPr>
            <p:ph type="body" sz="quarter" idx="16" hasCustomPrompt="1"/>
          </p:nvPr>
        </p:nvSpPr>
        <p:spPr>
          <a:xfrm>
            <a:off x="8510544" y="5586410"/>
            <a:ext cx="2899109" cy="462001"/>
          </a:xfrm>
        </p:spPr>
        <p:txBody>
          <a:bodyPr lIns="0" tIns="0" rIns="0" bIns="36000" anchor="b" anchorCtr="0"/>
          <a:lstStyle>
            <a:lvl1pPr marL="0" indent="0">
              <a:lnSpc>
                <a:spcPts val="1600"/>
              </a:lnSpc>
              <a:spcBef>
                <a:spcPts val="0"/>
              </a:spcBef>
              <a:spcAft>
                <a:spcPts val="0"/>
              </a:spcAft>
              <a:buFontTx/>
              <a:buNone/>
              <a:defRPr sz="1867"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Title Vertical </a:t>
            </a:r>
          </a:p>
          <a:p>
            <a:pPr lvl="0"/>
            <a:r>
              <a:rPr lang="en-GB"/>
              <a:t>Sector</a:t>
            </a:r>
            <a:endParaRPr lang="en-US"/>
          </a:p>
        </p:txBody>
      </p:sp>
      <p:sp>
        <p:nvSpPr>
          <p:cNvPr id="5" name="Text Placeholder 2">
            <a:extLst>
              <a:ext uri="{FF2B5EF4-FFF2-40B4-BE49-F238E27FC236}">
                <a16:creationId xmlns:a16="http://schemas.microsoft.com/office/drawing/2014/main" id="{EF32DE9C-692A-4646-8D08-E79437110B5E}"/>
              </a:ext>
            </a:extLst>
          </p:cNvPr>
          <p:cNvSpPr>
            <a:spLocks noGrp="1"/>
          </p:cNvSpPr>
          <p:nvPr>
            <p:ph type="body" sz="quarter" idx="18" hasCustomPrompt="1"/>
          </p:nvPr>
        </p:nvSpPr>
        <p:spPr>
          <a:xfrm>
            <a:off x="8510544" y="6054764"/>
            <a:ext cx="2899109" cy="221417"/>
          </a:xfrm>
        </p:spPr>
        <p:txBody>
          <a:bodyPr lIns="0" tIns="0" rIns="0" bIns="0">
            <a:noAutofit/>
          </a:bodyPr>
          <a:lstStyle>
            <a:lvl1pPr marL="0" indent="0">
              <a:buFontTx/>
              <a:buNone/>
              <a:defRPr sz="1333"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
        <p:nvSpPr>
          <p:cNvPr id="6" name="Picture Placeholder 7">
            <a:extLst>
              <a:ext uri="{FF2B5EF4-FFF2-40B4-BE49-F238E27FC236}">
                <a16:creationId xmlns:a16="http://schemas.microsoft.com/office/drawing/2014/main" id="{A3E62F3F-45D9-1F45-92CB-D9FEC60CEFB1}"/>
              </a:ext>
            </a:extLst>
          </p:cNvPr>
          <p:cNvSpPr>
            <a:spLocks noGrp="1"/>
          </p:cNvSpPr>
          <p:nvPr>
            <p:ph type="pic" sz="quarter" idx="19"/>
          </p:nvPr>
        </p:nvSpPr>
        <p:spPr>
          <a:xfrm>
            <a:off x="4242819" y="3473119"/>
            <a:ext cx="3791712" cy="328231"/>
          </a:xfrm>
          <a:prstGeom prst="rect">
            <a:avLst/>
          </a:prstGeom>
          <a:solidFill>
            <a:srgbClr val="001933"/>
          </a:solidFill>
          <a:effectLst/>
        </p:spPr>
        <p:txBody>
          <a:bodyPr/>
          <a:lstStyle>
            <a:lvl1pPr marL="0" indent="0">
              <a:buNone/>
              <a:defRPr/>
            </a:lvl1pPr>
          </a:lstStyle>
          <a:p>
            <a:r>
              <a:rPr lang="en-US"/>
              <a:t>Click icon to add picture</a:t>
            </a:r>
          </a:p>
        </p:txBody>
      </p:sp>
      <p:sp>
        <p:nvSpPr>
          <p:cNvPr id="7" name="Text Placeholder 2">
            <a:extLst>
              <a:ext uri="{FF2B5EF4-FFF2-40B4-BE49-F238E27FC236}">
                <a16:creationId xmlns:a16="http://schemas.microsoft.com/office/drawing/2014/main" id="{F0055207-2121-7E48-9072-E9D178DB0699}"/>
              </a:ext>
            </a:extLst>
          </p:cNvPr>
          <p:cNvSpPr>
            <a:spLocks noGrp="1"/>
          </p:cNvSpPr>
          <p:nvPr>
            <p:ph type="body" sz="quarter" idx="20" hasCustomPrompt="1"/>
          </p:nvPr>
        </p:nvSpPr>
        <p:spPr>
          <a:xfrm>
            <a:off x="4535954" y="5584538"/>
            <a:ext cx="2899109" cy="462001"/>
          </a:xfrm>
        </p:spPr>
        <p:txBody>
          <a:bodyPr lIns="0" tIns="0" rIns="0" bIns="36000" anchor="b" anchorCtr="0"/>
          <a:lstStyle>
            <a:lvl1pPr marL="0" indent="0">
              <a:lnSpc>
                <a:spcPts val="1600"/>
              </a:lnSpc>
              <a:spcBef>
                <a:spcPts val="0"/>
              </a:spcBef>
              <a:spcAft>
                <a:spcPts val="0"/>
              </a:spcAft>
              <a:buFontTx/>
              <a:buNone/>
              <a:defRPr sz="1867"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Title Vertical </a:t>
            </a:r>
          </a:p>
          <a:p>
            <a:pPr lvl="0"/>
            <a:r>
              <a:rPr lang="en-GB"/>
              <a:t>Sector</a:t>
            </a:r>
            <a:endParaRPr lang="en-US"/>
          </a:p>
        </p:txBody>
      </p:sp>
      <p:sp>
        <p:nvSpPr>
          <p:cNvPr id="8" name="Text Placeholder 2">
            <a:extLst>
              <a:ext uri="{FF2B5EF4-FFF2-40B4-BE49-F238E27FC236}">
                <a16:creationId xmlns:a16="http://schemas.microsoft.com/office/drawing/2014/main" id="{58EF39B7-A35F-9D4B-BF8A-190CC38138DB}"/>
              </a:ext>
            </a:extLst>
          </p:cNvPr>
          <p:cNvSpPr>
            <a:spLocks noGrp="1"/>
          </p:cNvSpPr>
          <p:nvPr>
            <p:ph type="body" sz="quarter" idx="21" hasCustomPrompt="1"/>
          </p:nvPr>
        </p:nvSpPr>
        <p:spPr>
          <a:xfrm>
            <a:off x="4535954" y="6052892"/>
            <a:ext cx="2899109" cy="221417"/>
          </a:xfrm>
        </p:spPr>
        <p:txBody>
          <a:bodyPr lIns="0" tIns="0" rIns="0" bIns="0">
            <a:noAutofit/>
          </a:bodyPr>
          <a:lstStyle>
            <a:lvl1pPr marL="0" indent="0">
              <a:buFontTx/>
              <a:buNone/>
              <a:defRPr sz="1333"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
        <p:nvSpPr>
          <p:cNvPr id="9" name="Picture Placeholder 7">
            <a:extLst>
              <a:ext uri="{FF2B5EF4-FFF2-40B4-BE49-F238E27FC236}">
                <a16:creationId xmlns:a16="http://schemas.microsoft.com/office/drawing/2014/main" id="{82C92BD9-E2E3-6C4A-A8B2-B0057BD6AB61}"/>
              </a:ext>
            </a:extLst>
          </p:cNvPr>
          <p:cNvSpPr>
            <a:spLocks noGrp="1"/>
          </p:cNvSpPr>
          <p:nvPr>
            <p:ph type="pic" sz="quarter" idx="22"/>
          </p:nvPr>
        </p:nvSpPr>
        <p:spPr>
          <a:xfrm>
            <a:off x="268228" y="3471247"/>
            <a:ext cx="3791712" cy="328231"/>
          </a:xfrm>
          <a:prstGeom prst="rect">
            <a:avLst/>
          </a:prstGeom>
          <a:solidFill>
            <a:srgbClr val="B4B4BC"/>
          </a:solidFill>
          <a:effectLst/>
        </p:spPr>
        <p:txBody>
          <a:bodyPr/>
          <a:lstStyle>
            <a:lvl1pPr marL="0" indent="0">
              <a:buNone/>
              <a:defRPr/>
            </a:lvl1pPr>
          </a:lstStyle>
          <a:p>
            <a:r>
              <a:rPr lang="en-US"/>
              <a:t>Click icon to add picture</a:t>
            </a:r>
          </a:p>
        </p:txBody>
      </p:sp>
      <p:sp>
        <p:nvSpPr>
          <p:cNvPr id="10" name="Text Placeholder 2">
            <a:extLst>
              <a:ext uri="{FF2B5EF4-FFF2-40B4-BE49-F238E27FC236}">
                <a16:creationId xmlns:a16="http://schemas.microsoft.com/office/drawing/2014/main" id="{303D5816-F997-3C40-B128-202595F172DB}"/>
              </a:ext>
            </a:extLst>
          </p:cNvPr>
          <p:cNvSpPr>
            <a:spLocks noGrp="1"/>
          </p:cNvSpPr>
          <p:nvPr>
            <p:ph type="body" sz="quarter" idx="23" hasCustomPrompt="1"/>
          </p:nvPr>
        </p:nvSpPr>
        <p:spPr>
          <a:xfrm>
            <a:off x="561363" y="5577194"/>
            <a:ext cx="2899109" cy="467473"/>
          </a:xfrm>
        </p:spPr>
        <p:txBody>
          <a:bodyPr lIns="0" tIns="0" rIns="0" bIns="36000" anchor="b" anchorCtr="0"/>
          <a:lstStyle>
            <a:lvl1pPr marL="0" indent="0">
              <a:lnSpc>
                <a:spcPts val="1600"/>
              </a:lnSpc>
              <a:spcBef>
                <a:spcPts val="0"/>
              </a:spcBef>
              <a:spcAft>
                <a:spcPts val="0"/>
              </a:spcAft>
              <a:buFontTx/>
              <a:buNone/>
              <a:defRPr sz="1867"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Title Vertical </a:t>
            </a:r>
          </a:p>
          <a:p>
            <a:pPr lvl="0"/>
            <a:r>
              <a:rPr lang="en-GB"/>
              <a:t>Sector</a:t>
            </a:r>
            <a:endParaRPr lang="en-US"/>
          </a:p>
        </p:txBody>
      </p:sp>
      <p:sp>
        <p:nvSpPr>
          <p:cNvPr id="11" name="Text Placeholder 2">
            <a:extLst>
              <a:ext uri="{FF2B5EF4-FFF2-40B4-BE49-F238E27FC236}">
                <a16:creationId xmlns:a16="http://schemas.microsoft.com/office/drawing/2014/main" id="{EBD7B380-A778-B248-9259-73FA8DFF17E1}"/>
              </a:ext>
            </a:extLst>
          </p:cNvPr>
          <p:cNvSpPr>
            <a:spLocks noGrp="1"/>
          </p:cNvSpPr>
          <p:nvPr>
            <p:ph type="body" sz="quarter" idx="24" hasCustomPrompt="1"/>
          </p:nvPr>
        </p:nvSpPr>
        <p:spPr>
          <a:xfrm>
            <a:off x="561363" y="6051020"/>
            <a:ext cx="2899109" cy="221417"/>
          </a:xfrm>
        </p:spPr>
        <p:txBody>
          <a:bodyPr lIns="0" tIns="0" rIns="0" bIns="0">
            <a:noAutofit/>
          </a:bodyPr>
          <a:lstStyle>
            <a:lvl1pPr marL="0" indent="0">
              <a:buFontTx/>
              <a:buNone/>
              <a:defRPr sz="1333"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
        <p:nvSpPr>
          <p:cNvPr id="12" name="Picture Placeholder 7">
            <a:extLst>
              <a:ext uri="{FF2B5EF4-FFF2-40B4-BE49-F238E27FC236}">
                <a16:creationId xmlns:a16="http://schemas.microsoft.com/office/drawing/2014/main" id="{8603EB58-AD66-5746-99F6-9016398B357F}"/>
              </a:ext>
            </a:extLst>
          </p:cNvPr>
          <p:cNvSpPr>
            <a:spLocks noGrp="1"/>
          </p:cNvSpPr>
          <p:nvPr>
            <p:ph type="pic" sz="quarter" idx="25"/>
          </p:nvPr>
        </p:nvSpPr>
        <p:spPr>
          <a:xfrm>
            <a:off x="8217409" y="287611"/>
            <a:ext cx="3791712" cy="328231"/>
          </a:xfrm>
          <a:prstGeom prst="rect">
            <a:avLst/>
          </a:prstGeom>
          <a:solidFill>
            <a:schemeClr val="accent2"/>
          </a:solidFill>
          <a:effectLst/>
        </p:spPr>
        <p:txBody>
          <a:bodyPr/>
          <a:lstStyle>
            <a:lvl1pPr marL="0" indent="0">
              <a:buNone/>
              <a:defRPr/>
            </a:lvl1pPr>
          </a:lstStyle>
          <a:p>
            <a:r>
              <a:rPr lang="en-US"/>
              <a:t>Click icon to add picture</a:t>
            </a:r>
          </a:p>
        </p:txBody>
      </p:sp>
      <p:sp>
        <p:nvSpPr>
          <p:cNvPr id="13" name="Text Placeholder 2">
            <a:extLst>
              <a:ext uri="{FF2B5EF4-FFF2-40B4-BE49-F238E27FC236}">
                <a16:creationId xmlns:a16="http://schemas.microsoft.com/office/drawing/2014/main" id="{6C623267-AB6D-874E-B5D1-AB7969FA6918}"/>
              </a:ext>
            </a:extLst>
          </p:cNvPr>
          <p:cNvSpPr>
            <a:spLocks noGrp="1"/>
          </p:cNvSpPr>
          <p:nvPr>
            <p:ph type="body" sz="quarter" idx="26" hasCustomPrompt="1"/>
          </p:nvPr>
        </p:nvSpPr>
        <p:spPr>
          <a:xfrm>
            <a:off x="8510544" y="2399030"/>
            <a:ext cx="2899109" cy="462001"/>
          </a:xfrm>
        </p:spPr>
        <p:txBody>
          <a:bodyPr lIns="0" tIns="0" rIns="0" bIns="36000" anchor="b" anchorCtr="0"/>
          <a:lstStyle>
            <a:lvl1pPr marL="0" indent="0">
              <a:lnSpc>
                <a:spcPts val="1600"/>
              </a:lnSpc>
              <a:spcBef>
                <a:spcPts val="0"/>
              </a:spcBef>
              <a:spcAft>
                <a:spcPts val="0"/>
              </a:spcAft>
              <a:buFontTx/>
              <a:buNone/>
              <a:defRPr sz="1867"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Title Vertical </a:t>
            </a:r>
          </a:p>
          <a:p>
            <a:pPr lvl="0"/>
            <a:r>
              <a:rPr lang="en-GB"/>
              <a:t>Sector</a:t>
            </a:r>
            <a:endParaRPr lang="en-US"/>
          </a:p>
        </p:txBody>
      </p:sp>
      <p:sp>
        <p:nvSpPr>
          <p:cNvPr id="14" name="Text Placeholder 2">
            <a:extLst>
              <a:ext uri="{FF2B5EF4-FFF2-40B4-BE49-F238E27FC236}">
                <a16:creationId xmlns:a16="http://schemas.microsoft.com/office/drawing/2014/main" id="{AA279820-0751-FE40-8732-2866FEB58864}"/>
              </a:ext>
            </a:extLst>
          </p:cNvPr>
          <p:cNvSpPr>
            <a:spLocks noGrp="1"/>
          </p:cNvSpPr>
          <p:nvPr>
            <p:ph type="body" sz="quarter" idx="27" hasCustomPrompt="1"/>
          </p:nvPr>
        </p:nvSpPr>
        <p:spPr>
          <a:xfrm>
            <a:off x="8510544" y="2867384"/>
            <a:ext cx="2899109" cy="221417"/>
          </a:xfrm>
        </p:spPr>
        <p:txBody>
          <a:bodyPr lIns="0" tIns="0" rIns="0" bIns="0">
            <a:noAutofit/>
          </a:bodyPr>
          <a:lstStyle>
            <a:lvl1pPr marL="0" indent="0">
              <a:buFontTx/>
              <a:buNone/>
              <a:defRPr sz="1333"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
        <p:nvSpPr>
          <p:cNvPr id="15" name="Picture Placeholder 7">
            <a:extLst>
              <a:ext uri="{FF2B5EF4-FFF2-40B4-BE49-F238E27FC236}">
                <a16:creationId xmlns:a16="http://schemas.microsoft.com/office/drawing/2014/main" id="{B9DCF450-5FCB-264C-BC42-BF96EBDC0EDE}"/>
              </a:ext>
            </a:extLst>
          </p:cNvPr>
          <p:cNvSpPr>
            <a:spLocks noGrp="1"/>
          </p:cNvSpPr>
          <p:nvPr>
            <p:ph type="pic" sz="quarter" idx="28"/>
          </p:nvPr>
        </p:nvSpPr>
        <p:spPr>
          <a:xfrm>
            <a:off x="4242819" y="285739"/>
            <a:ext cx="3791712" cy="328231"/>
          </a:xfrm>
          <a:prstGeom prst="rect">
            <a:avLst/>
          </a:prstGeom>
          <a:solidFill>
            <a:schemeClr val="tx1"/>
          </a:solidFill>
          <a:effectLst/>
        </p:spPr>
        <p:txBody>
          <a:bodyPr/>
          <a:lstStyle>
            <a:lvl1pPr marL="0" indent="0">
              <a:buNone/>
              <a:defRPr/>
            </a:lvl1pPr>
          </a:lstStyle>
          <a:p>
            <a:r>
              <a:rPr lang="en-US"/>
              <a:t>Click icon to add picture</a:t>
            </a:r>
          </a:p>
        </p:txBody>
      </p:sp>
      <p:sp>
        <p:nvSpPr>
          <p:cNvPr id="16" name="Text Placeholder 2">
            <a:extLst>
              <a:ext uri="{FF2B5EF4-FFF2-40B4-BE49-F238E27FC236}">
                <a16:creationId xmlns:a16="http://schemas.microsoft.com/office/drawing/2014/main" id="{FFD8CEBD-7D4F-F24B-9C43-C3923509F682}"/>
              </a:ext>
            </a:extLst>
          </p:cNvPr>
          <p:cNvSpPr>
            <a:spLocks noGrp="1"/>
          </p:cNvSpPr>
          <p:nvPr>
            <p:ph type="body" sz="quarter" idx="29" hasCustomPrompt="1"/>
          </p:nvPr>
        </p:nvSpPr>
        <p:spPr>
          <a:xfrm>
            <a:off x="4535954" y="2397158"/>
            <a:ext cx="2899109" cy="462001"/>
          </a:xfrm>
        </p:spPr>
        <p:txBody>
          <a:bodyPr lIns="0" tIns="0" rIns="0" bIns="36000" anchor="b" anchorCtr="0"/>
          <a:lstStyle>
            <a:lvl1pPr marL="0" indent="0">
              <a:lnSpc>
                <a:spcPts val="1600"/>
              </a:lnSpc>
              <a:spcBef>
                <a:spcPts val="0"/>
              </a:spcBef>
              <a:spcAft>
                <a:spcPts val="0"/>
              </a:spcAft>
              <a:buFontTx/>
              <a:buNone/>
              <a:defRPr sz="1867"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Title Vertical </a:t>
            </a:r>
          </a:p>
          <a:p>
            <a:pPr lvl="0"/>
            <a:r>
              <a:rPr lang="en-GB"/>
              <a:t>Sector</a:t>
            </a:r>
            <a:endParaRPr lang="en-US"/>
          </a:p>
        </p:txBody>
      </p:sp>
      <p:sp>
        <p:nvSpPr>
          <p:cNvPr id="17" name="Text Placeholder 2">
            <a:extLst>
              <a:ext uri="{FF2B5EF4-FFF2-40B4-BE49-F238E27FC236}">
                <a16:creationId xmlns:a16="http://schemas.microsoft.com/office/drawing/2014/main" id="{594408B4-CD76-0B43-996C-1E1C6BC564E9}"/>
              </a:ext>
            </a:extLst>
          </p:cNvPr>
          <p:cNvSpPr>
            <a:spLocks noGrp="1"/>
          </p:cNvSpPr>
          <p:nvPr>
            <p:ph type="body" sz="quarter" idx="30" hasCustomPrompt="1"/>
          </p:nvPr>
        </p:nvSpPr>
        <p:spPr>
          <a:xfrm>
            <a:off x="4535954" y="2865512"/>
            <a:ext cx="2899109" cy="221417"/>
          </a:xfrm>
        </p:spPr>
        <p:txBody>
          <a:bodyPr lIns="0" tIns="0" rIns="0" bIns="0">
            <a:noAutofit/>
          </a:bodyPr>
          <a:lstStyle>
            <a:lvl1pPr marL="0" indent="0">
              <a:buFontTx/>
              <a:buNone/>
              <a:defRPr sz="1333"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
        <p:nvSpPr>
          <p:cNvPr id="18" name="Picture Placeholder 7">
            <a:extLst>
              <a:ext uri="{FF2B5EF4-FFF2-40B4-BE49-F238E27FC236}">
                <a16:creationId xmlns:a16="http://schemas.microsoft.com/office/drawing/2014/main" id="{121B0939-CA43-6143-A6FE-1676D69C02EF}"/>
              </a:ext>
            </a:extLst>
          </p:cNvPr>
          <p:cNvSpPr>
            <a:spLocks noGrp="1"/>
          </p:cNvSpPr>
          <p:nvPr>
            <p:ph type="pic" sz="quarter" idx="31"/>
          </p:nvPr>
        </p:nvSpPr>
        <p:spPr>
          <a:xfrm>
            <a:off x="268228" y="283867"/>
            <a:ext cx="3791712" cy="328231"/>
          </a:xfrm>
          <a:prstGeom prst="rect">
            <a:avLst/>
          </a:prstGeom>
          <a:solidFill>
            <a:srgbClr val="00477B"/>
          </a:solidFill>
          <a:effectLst/>
        </p:spPr>
        <p:txBody>
          <a:bodyPr/>
          <a:lstStyle>
            <a:lvl1pPr marL="0" indent="0">
              <a:buNone/>
              <a:defRPr/>
            </a:lvl1pPr>
          </a:lstStyle>
          <a:p>
            <a:r>
              <a:rPr lang="en-US"/>
              <a:t>Click icon to add picture</a:t>
            </a:r>
          </a:p>
        </p:txBody>
      </p:sp>
      <p:sp>
        <p:nvSpPr>
          <p:cNvPr id="19" name="Text Placeholder 2">
            <a:extLst>
              <a:ext uri="{FF2B5EF4-FFF2-40B4-BE49-F238E27FC236}">
                <a16:creationId xmlns:a16="http://schemas.microsoft.com/office/drawing/2014/main" id="{6626BD9E-00BF-3B41-B673-8BE1C57C7BF3}"/>
              </a:ext>
            </a:extLst>
          </p:cNvPr>
          <p:cNvSpPr>
            <a:spLocks noGrp="1"/>
          </p:cNvSpPr>
          <p:nvPr>
            <p:ph type="body" sz="quarter" idx="32" hasCustomPrompt="1"/>
          </p:nvPr>
        </p:nvSpPr>
        <p:spPr>
          <a:xfrm>
            <a:off x="561363" y="2395286"/>
            <a:ext cx="2899109" cy="462001"/>
          </a:xfrm>
        </p:spPr>
        <p:txBody>
          <a:bodyPr lIns="0" tIns="0" rIns="0" bIns="36000" anchor="b" anchorCtr="0"/>
          <a:lstStyle>
            <a:lvl1pPr marL="0" indent="0">
              <a:lnSpc>
                <a:spcPts val="1600"/>
              </a:lnSpc>
              <a:spcBef>
                <a:spcPts val="0"/>
              </a:spcBef>
              <a:spcAft>
                <a:spcPts val="0"/>
              </a:spcAft>
              <a:buFontTx/>
              <a:buNone/>
              <a:defRPr sz="1867"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Title Vertical </a:t>
            </a:r>
          </a:p>
          <a:p>
            <a:pPr lvl="0"/>
            <a:r>
              <a:rPr lang="en-GB"/>
              <a:t>Sector</a:t>
            </a:r>
            <a:endParaRPr lang="en-US"/>
          </a:p>
        </p:txBody>
      </p:sp>
      <p:sp>
        <p:nvSpPr>
          <p:cNvPr id="20" name="Text Placeholder 2">
            <a:extLst>
              <a:ext uri="{FF2B5EF4-FFF2-40B4-BE49-F238E27FC236}">
                <a16:creationId xmlns:a16="http://schemas.microsoft.com/office/drawing/2014/main" id="{9AF29F8A-F16C-AA43-B85F-23AEAF58B4B2}"/>
              </a:ext>
            </a:extLst>
          </p:cNvPr>
          <p:cNvSpPr>
            <a:spLocks noGrp="1"/>
          </p:cNvSpPr>
          <p:nvPr>
            <p:ph type="body" sz="quarter" idx="33" hasCustomPrompt="1"/>
          </p:nvPr>
        </p:nvSpPr>
        <p:spPr>
          <a:xfrm>
            <a:off x="561363" y="2863640"/>
            <a:ext cx="2899109" cy="221417"/>
          </a:xfrm>
        </p:spPr>
        <p:txBody>
          <a:bodyPr lIns="0" tIns="0" rIns="0" bIns="0">
            <a:noAutofit/>
          </a:bodyPr>
          <a:lstStyle>
            <a:lvl1pPr marL="0" indent="0">
              <a:buFontTx/>
              <a:buNone/>
              <a:defRPr sz="1333"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Tree>
    <p:extLst>
      <p:ext uri="{BB962C8B-B14F-4D97-AF65-F5344CB8AC3E}">
        <p14:creationId xmlns:p14="http://schemas.microsoft.com/office/powerpoint/2010/main" val="1584353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Gallary Stats">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D162CB31-0085-574A-A7EE-16EF36D7A24A}"/>
              </a:ext>
            </a:extLst>
          </p:cNvPr>
          <p:cNvSpPr/>
          <p:nvPr userDrawn="1"/>
        </p:nvSpPr>
        <p:spPr>
          <a:xfrm>
            <a:off x="0" y="0"/>
            <a:ext cx="12192000" cy="6486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latin typeface="+mj-lt"/>
            </a:endParaRPr>
          </a:p>
        </p:txBody>
      </p:sp>
      <p:sp>
        <p:nvSpPr>
          <p:cNvPr id="22" name="Picture Placeholder 7">
            <a:extLst>
              <a:ext uri="{FF2B5EF4-FFF2-40B4-BE49-F238E27FC236}">
                <a16:creationId xmlns:a16="http://schemas.microsoft.com/office/drawing/2014/main" id="{6F33D32B-42C8-2345-8C07-F9714860D4D9}"/>
              </a:ext>
            </a:extLst>
          </p:cNvPr>
          <p:cNvSpPr>
            <a:spLocks noGrp="1"/>
          </p:cNvSpPr>
          <p:nvPr>
            <p:ph type="pic" sz="quarter" idx="15"/>
          </p:nvPr>
        </p:nvSpPr>
        <p:spPr>
          <a:xfrm>
            <a:off x="3245250" y="2120897"/>
            <a:ext cx="5782257" cy="328231"/>
          </a:xfrm>
          <a:prstGeom prst="rect">
            <a:avLst/>
          </a:prstGeom>
          <a:solidFill>
            <a:schemeClr val="bg1">
              <a:lumMod val="50000"/>
            </a:schemeClr>
          </a:solidFill>
          <a:effectLst/>
        </p:spPr>
        <p:txBody>
          <a:bodyPr/>
          <a:lstStyle>
            <a:lvl1pPr marL="0" indent="0">
              <a:buNone/>
              <a:defRPr/>
            </a:lvl1pPr>
          </a:lstStyle>
          <a:p>
            <a:r>
              <a:rPr lang="en-US"/>
              <a:t>Click icon to add picture</a:t>
            </a:r>
          </a:p>
        </p:txBody>
      </p:sp>
      <p:sp>
        <p:nvSpPr>
          <p:cNvPr id="23" name="Text Placeholder 2">
            <a:extLst>
              <a:ext uri="{FF2B5EF4-FFF2-40B4-BE49-F238E27FC236}">
                <a16:creationId xmlns:a16="http://schemas.microsoft.com/office/drawing/2014/main" id="{BAFD2588-1BB7-F04C-ADC6-7045B51DB1D8}"/>
              </a:ext>
            </a:extLst>
          </p:cNvPr>
          <p:cNvSpPr>
            <a:spLocks noGrp="1"/>
          </p:cNvSpPr>
          <p:nvPr>
            <p:ph type="body" sz="quarter" idx="16" hasCustomPrompt="1"/>
          </p:nvPr>
        </p:nvSpPr>
        <p:spPr>
          <a:xfrm>
            <a:off x="3538385" y="3988845"/>
            <a:ext cx="4421063" cy="318737"/>
          </a:xfrm>
        </p:spPr>
        <p:txBody>
          <a:bodyPr lIns="0" tIns="0" rIns="0" bIns="36000" anchor="b" anchorCtr="0"/>
          <a:lstStyle>
            <a:lvl1pPr marL="0" indent="0">
              <a:lnSpc>
                <a:spcPts val="1600"/>
              </a:lnSpc>
              <a:spcBef>
                <a:spcPts val="0"/>
              </a:spcBef>
              <a:spcAft>
                <a:spcPts val="0"/>
              </a:spcAft>
              <a:buFontTx/>
              <a:buNone/>
              <a:defRPr sz="4000"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Global</a:t>
            </a:r>
            <a:endParaRPr lang="en-US"/>
          </a:p>
        </p:txBody>
      </p:sp>
      <p:sp>
        <p:nvSpPr>
          <p:cNvPr id="24" name="Text Placeholder 2">
            <a:extLst>
              <a:ext uri="{FF2B5EF4-FFF2-40B4-BE49-F238E27FC236}">
                <a16:creationId xmlns:a16="http://schemas.microsoft.com/office/drawing/2014/main" id="{6A9DD270-C393-A441-8ABE-4D78DC96661C}"/>
              </a:ext>
            </a:extLst>
          </p:cNvPr>
          <p:cNvSpPr>
            <a:spLocks noGrp="1"/>
          </p:cNvSpPr>
          <p:nvPr>
            <p:ph type="body" sz="quarter" idx="18" hasCustomPrompt="1"/>
          </p:nvPr>
        </p:nvSpPr>
        <p:spPr>
          <a:xfrm>
            <a:off x="3538385" y="4271282"/>
            <a:ext cx="4421063" cy="264069"/>
          </a:xfrm>
        </p:spPr>
        <p:txBody>
          <a:bodyPr lIns="0" tIns="0" rIns="0" bIns="0">
            <a:noAutofit/>
          </a:bodyPr>
          <a:lstStyle>
            <a:lvl1pPr marL="0" indent="0">
              <a:buFontTx/>
              <a:buNone/>
              <a:defRPr sz="1067"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
        <p:nvSpPr>
          <p:cNvPr id="25" name="Picture Placeholder 7">
            <a:extLst>
              <a:ext uri="{FF2B5EF4-FFF2-40B4-BE49-F238E27FC236}">
                <a16:creationId xmlns:a16="http://schemas.microsoft.com/office/drawing/2014/main" id="{0A6211D9-A730-B542-889D-BF765C60672F}"/>
              </a:ext>
            </a:extLst>
          </p:cNvPr>
          <p:cNvSpPr>
            <a:spLocks noGrp="1"/>
          </p:cNvSpPr>
          <p:nvPr>
            <p:ph type="pic" sz="quarter" idx="19"/>
          </p:nvPr>
        </p:nvSpPr>
        <p:spPr>
          <a:xfrm>
            <a:off x="3222710" y="4893567"/>
            <a:ext cx="1855735" cy="656462"/>
          </a:xfrm>
          <a:prstGeom prst="rect">
            <a:avLst/>
          </a:prstGeom>
          <a:solidFill>
            <a:srgbClr val="001933"/>
          </a:solidFill>
          <a:effectLst/>
        </p:spPr>
        <p:txBody>
          <a:bodyPr/>
          <a:lstStyle>
            <a:lvl1pPr marL="0" indent="0">
              <a:buNone/>
              <a:defRPr/>
            </a:lvl1pPr>
          </a:lstStyle>
          <a:p>
            <a:r>
              <a:rPr lang="en-US"/>
              <a:t>Click icon to add picture</a:t>
            </a:r>
          </a:p>
        </p:txBody>
      </p:sp>
      <p:sp>
        <p:nvSpPr>
          <p:cNvPr id="26" name="Text Placeholder 2">
            <a:extLst>
              <a:ext uri="{FF2B5EF4-FFF2-40B4-BE49-F238E27FC236}">
                <a16:creationId xmlns:a16="http://schemas.microsoft.com/office/drawing/2014/main" id="{CF08E28F-36FC-A24A-9723-D1DD007D1DE4}"/>
              </a:ext>
            </a:extLst>
          </p:cNvPr>
          <p:cNvSpPr>
            <a:spLocks noGrp="1"/>
          </p:cNvSpPr>
          <p:nvPr>
            <p:ph type="body" sz="quarter" idx="20" hasCustomPrompt="1"/>
          </p:nvPr>
        </p:nvSpPr>
        <p:spPr>
          <a:xfrm>
            <a:off x="3447477" y="5768635"/>
            <a:ext cx="1549539" cy="280156"/>
          </a:xfrm>
        </p:spPr>
        <p:txBody>
          <a:bodyPr lIns="0" tIns="0" rIns="0" bIns="36000" anchor="b" anchorCtr="0"/>
          <a:lstStyle>
            <a:lvl1pPr marL="0" indent="0">
              <a:lnSpc>
                <a:spcPts val="1600"/>
              </a:lnSpc>
              <a:spcBef>
                <a:spcPts val="0"/>
              </a:spcBef>
              <a:spcAft>
                <a:spcPts val="0"/>
              </a:spcAft>
              <a:buFontTx/>
              <a:buNone/>
              <a:defRPr sz="2667"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9/10 Top</a:t>
            </a:r>
            <a:endParaRPr lang="en-US"/>
          </a:p>
        </p:txBody>
      </p:sp>
      <p:sp>
        <p:nvSpPr>
          <p:cNvPr id="27" name="Text Placeholder 2">
            <a:extLst>
              <a:ext uri="{FF2B5EF4-FFF2-40B4-BE49-F238E27FC236}">
                <a16:creationId xmlns:a16="http://schemas.microsoft.com/office/drawing/2014/main" id="{E2F1B6E8-F412-6342-AE96-5693B6C63FFF}"/>
              </a:ext>
            </a:extLst>
          </p:cNvPr>
          <p:cNvSpPr>
            <a:spLocks noGrp="1"/>
          </p:cNvSpPr>
          <p:nvPr>
            <p:ph type="body" sz="quarter" idx="21" hasCustomPrompt="1"/>
          </p:nvPr>
        </p:nvSpPr>
        <p:spPr>
          <a:xfrm>
            <a:off x="3447477" y="6055144"/>
            <a:ext cx="1549539" cy="221417"/>
          </a:xfrm>
        </p:spPr>
        <p:txBody>
          <a:bodyPr lIns="0" tIns="0" rIns="0" bIns="0">
            <a:noAutofit/>
          </a:bodyPr>
          <a:lstStyle>
            <a:lvl1pPr marL="0" indent="0">
              <a:buFontTx/>
              <a:buNone/>
              <a:defRPr sz="1067"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
        <p:nvSpPr>
          <p:cNvPr id="28" name="Picture Placeholder 7">
            <a:extLst>
              <a:ext uri="{FF2B5EF4-FFF2-40B4-BE49-F238E27FC236}">
                <a16:creationId xmlns:a16="http://schemas.microsoft.com/office/drawing/2014/main" id="{F90711C9-FD3D-F54E-90BB-E4CD1755164F}"/>
              </a:ext>
            </a:extLst>
          </p:cNvPr>
          <p:cNvSpPr>
            <a:spLocks noGrp="1"/>
          </p:cNvSpPr>
          <p:nvPr>
            <p:ph type="pic" sz="quarter" idx="22"/>
          </p:nvPr>
        </p:nvSpPr>
        <p:spPr>
          <a:xfrm>
            <a:off x="268228" y="3471247"/>
            <a:ext cx="2880000" cy="656462"/>
          </a:xfrm>
          <a:prstGeom prst="rect">
            <a:avLst/>
          </a:prstGeom>
          <a:solidFill>
            <a:srgbClr val="B4B4BC"/>
          </a:solidFill>
          <a:effectLst/>
        </p:spPr>
        <p:txBody>
          <a:bodyPr/>
          <a:lstStyle>
            <a:lvl1pPr marL="0" indent="0">
              <a:buNone/>
              <a:defRPr/>
            </a:lvl1pPr>
          </a:lstStyle>
          <a:p>
            <a:r>
              <a:rPr lang="en-US"/>
              <a:t>Click icon to add picture</a:t>
            </a:r>
          </a:p>
        </p:txBody>
      </p:sp>
      <p:sp>
        <p:nvSpPr>
          <p:cNvPr id="29" name="Text Placeholder 2">
            <a:extLst>
              <a:ext uri="{FF2B5EF4-FFF2-40B4-BE49-F238E27FC236}">
                <a16:creationId xmlns:a16="http://schemas.microsoft.com/office/drawing/2014/main" id="{CF6BD474-4F37-DF4F-BB48-9A635D2442D2}"/>
              </a:ext>
            </a:extLst>
          </p:cNvPr>
          <p:cNvSpPr>
            <a:spLocks noGrp="1"/>
          </p:cNvSpPr>
          <p:nvPr>
            <p:ph type="body" sz="quarter" idx="23" hasCustomPrompt="1"/>
          </p:nvPr>
        </p:nvSpPr>
        <p:spPr>
          <a:xfrm>
            <a:off x="561363" y="5768763"/>
            <a:ext cx="2341495" cy="275904"/>
          </a:xfrm>
        </p:spPr>
        <p:txBody>
          <a:bodyPr lIns="0" tIns="0" rIns="0" bIns="36000" anchor="b" anchorCtr="0"/>
          <a:lstStyle>
            <a:lvl1pPr marL="0" indent="0">
              <a:lnSpc>
                <a:spcPts val="1600"/>
              </a:lnSpc>
              <a:spcBef>
                <a:spcPts val="0"/>
              </a:spcBef>
              <a:spcAft>
                <a:spcPts val="0"/>
              </a:spcAft>
              <a:buFontTx/>
              <a:buNone/>
              <a:defRPr sz="2667"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Visionary</a:t>
            </a:r>
            <a:endParaRPr lang="en-US"/>
          </a:p>
        </p:txBody>
      </p:sp>
      <p:sp>
        <p:nvSpPr>
          <p:cNvPr id="30" name="Text Placeholder 2">
            <a:extLst>
              <a:ext uri="{FF2B5EF4-FFF2-40B4-BE49-F238E27FC236}">
                <a16:creationId xmlns:a16="http://schemas.microsoft.com/office/drawing/2014/main" id="{EE448954-2406-A142-B766-C86EBC2E8658}"/>
              </a:ext>
            </a:extLst>
          </p:cNvPr>
          <p:cNvSpPr>
            <a:spLocks noGrp="1"/>
          </p:cNvSpPr>
          <p:nvPr>
            <p:ph type="body" sz="quarter" idx="24" hasCustomPrompt="1"/>
          </p:nvPr>
        </p:nvSpPr>
        <p:spPr>
          <a:xfrm>
            <a:off x="561363" y="6051020"/>
            <a:ext cx="2341495" cy="221417"/>
          </a:xfrm>
        </p:spPr>
        <p:txBody>
          <a:bodyPr lIns="0" tIns="0" rIns="0" bIns="0">
            <a:noAutofit/>
          </a:bodyPr>
          <a:lstStyle>
            <a:lvl1pPr marL="0" indent="0">
              <a:buFontTx/>
              <a:buNone/>
              <a:defRPr sz="1067"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
        <p:nvSpPr>
          <p:cNvPr id="31" name="Picture Placeholder 7">
            <a:extLst>
              <a:ext uri="{FF2B5EF4-FFF2-40B4-BE49-F238E27FC236}">
                <a16:creationId xmlns:a16="http://schemas.microsoft.com/office/drawing/2014/main" id="{F66C6C16-E939-8D43-B543-A422805B9D99}"/>
              </a:ext>
            </a:extLst>
          </p:cNvPr>
          <p:cNvSpPr>
            <a:spLocks noGrp="1"/>
          </p:cNvSpPr>
          <p:nvPr>
            <p:ph type="pic" sz="quarter" idx="28"/>
          </p:nvPr>
        </p:nvSpPr>
        <p:spPr>
          <a:xfrm>
            <a:off x="3229645" y="283867"/>
            <a:ext cx="2879999" cy="656462"/>
          </a:xfrm>
          <a:prstGeom prst="rect">
            <a:avLst/>
          </a:prstGeom>
          <a:solidFill>
            <a:schemeClr val="tx1"/>
          </a:solidFill>
          <a:effectLst/>
        </p:spPr>
        <p:txBody>
          <a:bodyPr/>
          <a:lstStyle>
            <a:lvl1pPr marL="0" indent="0">
              <a:buNone/>
              <a:defRPr/>
            </a:lvl1pPr>
          </a:lstStyle>
          <a:p>
            <a:r>
              <a:rPr lang="en-US"/>
              <a:t>Click icon to add picture</a:t>
            </a:r>
          </a:p>
        </p:txBody>
      </p:sp>
      <p:sp>
        <p:nvSpPr>
          <p:cNvPr id="32" name="Text Placeholder 2">
            <a:extLst>
              <a:ext uri="{FF2B5EF4-FFF2-40B4-BE49-F238E27FC236}">
                <a16:creationId xmlns:a16="http://schemas.microsoft.com/office/drawing/2014/main" id="{A5AD7692-8E93-5B4D-8F18-2055B710E587}"/>
              </a:ext>
            </a:extLst>
          </p:cNvPr>
          <p:cNvSpPr>
            <a:spLocks noGrp="1"/>
          </p:cNvSpPr>
          <p:nvPr>
            <p:ph type="body" sz="quarter" idx="29" hasCustomPrompt="1"/>
          </p:nvPr>
        </p:nvSpPr>
        <p:spPr>
          <a:xfrm>
            <a:off x="3454414" y="1227717"/>
            <a:ext cx="2202021" cy="318737"/>
          </a:xfrm>
        </p:spPr>
        <p:txBody>
          <a:bodyPr lIns="0" tIns="0" rIns="0" bIns="36000" anchor="b" anchorCtr="0"/>
          <a:lstStyle>
            <a:lvl1pPr marL="0" indent="0">
              <a:lnSpc>
                <a:spcPts val="1600"/>
              </a:lnSpc>
              <a:spcBef>
                <a:spcPts val="0"/>
              </a:spcBef>
              <a:spcAft>
                <a:spcPts val="0"/>
              </a:spcAft>
              <a:buFontTx/>
              <a:buNone/>
              <a:defRPr sz="4000"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$88B+</a:t>
            </a:r>
            <a:endParaRPr lang="en-US"/>
          </a:p>
        </p:txBody>
      </p:sp>
      <p:sp>
        <p:nvSpPr>
          <p:cNvPr id="33" name="Text Placeholder 2">
            <a:extLst>
              <a:ext uri="{FF2B5EF4-FFF2-40B4-BE49-F238E27FC236}">
                <a16:creationId xmlns:a16="http://schemas.microsoft.com/office/drawing/2014/main" id="{99CBAD1E-C733-8E4A-914E-A788A10AE81C}"/>
              </a:ext>
            </a:extLst>
          </p:cNvPr>
          <p:cNvSpPr>
            <a:spLocks noGrp="1"/>
          </p:cNvSpPr>
          <p:nvPr>
            <p:ph type="body" sz="quarter" idx="30" hasCustomPrompt="1"/>
          </p:nvPr>
        </p:nvSpPr>
        <p:spPr>
          <a:xfrm>
            <a:off x="3454414" y="1552806"/>
            <a:ext cx="2202021" cy="221417"/>
          </a:xfrm>
        </p:spPr>
        <p:txBody>
          <a:bodyPr lIns="0" tIns="0" rIns="0" bIns="0">
            <a:noAutofit/>
          </a:bodyPr>
          <a:lstStyle>
            <a:lvl1pPr marL="0" indent="0">
              <a:buFontTx/>
              <a:buNone/>
              <a:defRPr sz="1067"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
        <p:nvSpPr>
          <p:cNvPr id="34" name="Picture Placeholder 7">
            <a:extLst>
              <a:ext uri="{FF2B5EF4-FFF2-40B4-BE49-F238E27FC236}">
                <a16:creationId xmlns:a16="http://schemas.microsoft.com/office/drawing/2014/main" id="{B8C60CCD-4A45-8947-8B49-DEF612208B6F}"/>
              </a:ext>
            </a:extLst>
          </p:cNvPr>
          <p:cNvSpPr>
            <a:spLocks noGrp="1"/>
          </p:cNvSpPr>
          <p:nvPr>
            <p:ph type="pic" sz="quarter" idx="31"/>
          </p:nvPr>
        </p:nvSpPr>
        <p:spPr>
          <a:xfrm>
            <a:off x="268228" y="283867"/>
            <a:ext cx="2880000" cy="656462"/>
          </a:xfrm>
          <a:prstGeom prst="rect">
            <a:avLst/>
          </a:prstGeom>
          <a:solidFill>
            <a:srgbClr val="00477B"/>
          </a:solidFill>
          <a:effectLst/>
        </p:spPr>
        <p:txBody>
          <a:bodyPr/>
          <a:lstStyle>
            <a:lvl1pPr marL="0" indent="0">
              <a:buNone/>
              <a:defRPr/>
            </a:lvl1pPr>
          </a:lstStyle>
          <a:p>
            <a:r>
              <a:rPr lang="en-US"/>
              <a:t>Click icon to add picture</a:t>
            </a:r>
          </a:p>
        </p:txBody>
      </p:sp>
      <p:sp>
        <p:nvSpPr>
          <p:cNvPr id="35" name="Text Placeholder 2">
            <a:extLst>
              <a:ext uri="{FF2B5EF4-FFF2-40B4-BE49-F238E27FC236}">
                <a16:creationId xmlns:a16="http://schemas.microsoft.com/office/drawing/2014/main" id="{1754DAA5-95DE-6247-B80D-537627EB30FC}"/>
              </a:ext>
            </a:extLst>
          </p:cNvPr>
          <p:cNvSpPr>
            <a:spLocks noGrp="1"/>
          </p:cNvSpPr>
          <p:nvPr>
            <p:ph type="body" sz="quarter" idx="32" hasCustomPrompt="1"/>
          </p:nvPr>
        </p:nvSpPr>
        <p:spPr>
          <a:xfrm>
            <a:off x="561363" y="2538551"/>
            <a:ext cx="2341495" cy="318737"/>
          </a:xfrm>
        </p:spPr>
        <p:txBody>
          <a:bodyPr lIns="0" tIns="0" rIns="0" bIns="36000" anchor="b" anchorCtr="0"/>
          <a:lstStyle>
            <a:lvl1pPr marL="0" indent="0">
              <a:lnSpc>
                <a:spcPts val="1600"/>
              </a:lnSpc>
              <a:spcBef>
                <a:spcPts val="0"/>
              </a:spcBef>
              <a:spcAft>
                <a:spcPts val="0"/>
              </a:spcAft>
              <a:buFontTx/>
              <a:buNone/>
              <a:defRPr sz="4000"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85%</a:t>
            </a:r>
            <a:endParaRPr lang="en-US"/>
          </a:p>
        </p:txBody>
      </p:sp>
      <p:sp>
        <p:nvSpPr>
          <p:cNvPr id="36" name="Text Placeholder 2">
            <a:extLst>
              <a:ext uri="{FF2B5EF4-FFF2-40B4-BE49-F238E27FC236}">
                <a16:creationId xmlns:a16="http://schemas.microsoft.com/office/drawing/2014/main" id="{4117E31C-C218-4046-B2FF-C7EF6AACF3D9}"/>
              </a:ext>
            </a:extLst>
          </p:cNvPr>
          <p:cNvSpPr>
            <a:spLocks noGrp="1"/>
          </p:cNvSpPr>
          <p:nvPr>
            <p:ph type="body" sz="quarter" idx="33" hasCustomPrompt="1"/>
          </p:nvPr>
        </p:nvSpPr>
        <p:spPr>
          <a:xfrm>
            <a:off x="561363" y="2863640"/>
            <a:ext cx="2341496" cy="221417"/>
          </a:xfrm>
        </p:spPr>
        <p:txBody>
          <a:bodyPr lIns="0" tIns="0" rIns="0" bIns="0">
            <a:noAutofit/>
          </a:bodyPr>
          <a:lstStyle>
            <a:lvl1pPr marL="0" indent="0">
              <a:buFontTx/>
              <a:buNone/>
              <a:defRPr sz="1067"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
        <p:nvSpPr>
          <p:cNvPr id="37" name="Picture Placeholder 7">
            <a:extLst>
              <a:ext uri="{FF2B5EF4-FFF2-40B4-BE49-F238E27FC236}">
                <a16:creationId xmlns:a16="http://schemas.microsoft.com/office/drawing/2014/main" id="{4212EF96-FA99-194F-A5C5-86B5530986DD}"/>
              </a:ext>
            </a:extLst>
          </p:cNvPr>
          <p:cNvSpPr>
            <a:spLocks noGrp="1"/>
          </p:cNvSpPr>
          <p:nvPr>
            <p:ph type="pic" sz="quarter" idx="34"/>
          </p:nvPr>
        </p:nvSpPr>
        <p:spPr>
          <a:xfrm>
            <a:off x="9129121" y="3471247"/>
            <a:ext cx="2880000" cy="656462"/>
          </a:xfrm>
          <a:prstGeom prst="rect">
            <a:avLst/>
          </a:prstGeom>
          <a:solidFill>
            <a:srgbClr val="B4B4BC"/>
          </a:solidFill>
          <a:effectLst/>
        </p:spPr>
        <p:txBody>
          <a:bodyPr/>
          <a:lstStyle>
            <a:lvl1pPr marL="0" indent="0">
              <a:buNone/>
              <a:defRPr/>
            </a:lvl1pPr>
          </a:lstStyle>
          <a:p>
            <a:r>
              <a:rPr lang="en-US"/>
              <a:t>Click icon to add picture</a:t>
            </a:r>
          </a:p>
        </p:txBody>
      </p:sp>
      <p:sp>
        <p:nvSpPr>
          <p:cNvPr id="38" name="Text Placeholder 2">
            <a:extLst>
              <a:ext uri="{FF2B5EF4-FFF2-40B4-BE49-F238E27FC236}">
                <a16:creationId xmlns:a16="http://schemas.microsoft.com/office/drawing/2014/main" id="{D46B4904-27A0-3D41-9B73-5B02AC466159}"/>
              </a:ext>
            </a:extLst>
          </p:cNvPr>
          <p:cNvSpPr>
            <a:spLocks noGrp="1"/>
          </p:cNvSpPr>
          <p:nvPr>
            <p:ph type="body" sz="quarter" idx="35" hasCustomPrompt="1"/>
          </p:nvPr>
        </p:nvSpPr>
        <p:spPr>
          <a:xfrm>
            <a:off x="9422257" y="5768763"/>
            <a:ext cx="2341495" cy="275904"/>
          </a:xfrm>
        </p:spPr>
        <p:txBody>
          <a:bodyPr lIns="0" tIns="0" rIns="0" bIns="36000" anchor="b" anchorCtr="0"/>
          <a:lstStyle>
            <a:lvl1pPr marL="0" indent="0">
              <a:lnSpc>
                <a:spcPts val="1600"/>
              </a:lnSpc>
              <a:spcBef>
                <a:spcPts val="0"/>
              </a:spcBef>
              <a:spcAft>
                <a:spcPts val="0"/>
              </a:spcAft>
              <a:buFontTx/>
              <a:buNone/>
              <a:defRPr sz="2667"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Leader</a:t>
            </a:r>
            <a:endParaRPr lang="en-US"/>
          </a:p>
        </p:txBody>
      </p:sp>
      <p:sp>
        <p:nvSpPr>
          <p:cNvPr id="39" name="Text Placeholder 2">
            <a:extLst>
              <a:ext uri="{FF2B5EF4-FFF2-40B4-BE49-F238E27FC236}">
                <a16:creationId xmlns:a16="http://schemas.microsoft.com/office/drawing/2014/main" id="{B312469C-AAC4-BC41-8EC5-7DD105129120}"/>
              </a:ext>
            </a:extLst>
          </p:cNvPr>
          <p:cNvSpPr>
            <a:spLocks noGrp="1"/>
          </p:cNvSpPr>
          <p:nvPr>
            <p:ph type="body" sz="quarter" idx="36" hasCustomPrompt="1"/>
          </p:nvPr>
        </p:nvSpPr>
        <p:spPr>
          <a:xfrm>
            <a:off x="9422257" y="6051020"/>
            <a:ext cx="2341495" cy="221417"/>
          </a:xfrm>
        </p:spPr>
        <p:txBody>
          <a:bodyPr lIns="0" tIns="0" rIns="0" bIns="0">
            <a:noAutofit/>
          </a:bodyPr>
          <a:lstStyle>
            <a:lvl1pPr marL="0" indent="0">
              <a:buFontTx/>
              <a:buNone/>
              <a:defRPr sz="1067"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
        <p:nvSpPr>
          <p:cNvPr id="40" name="Picture Placeholder 7">
            <a:extLst>
              <a:ext uri="{FF2B5EF4-FFF2-40B4-BE49-F238E27FC236}">
                <a16:creationId xmlns:a16="http://schemas.microsoft.com/office/drawing/2014/main" id="{6209BC6A-500E-464F-AE06-6A0492DE230A}"/>
              </a:ext>
            </a:extLst>
          </p:cNvPr>
          <p:cNvSpPr>
            <a:spLocks noGrp="1"/>
          </p:cNvSpPr>
          <p:nvPr>
            <p:ph type="pic" sz="quarter" idx="37"/>
          </p:nvPr>
        </p:nvSpPr>
        <p:spPr>
          <a:xfrm>
            <a:off x="9129121" y="283867"/>
            <a:ext cx="2880000" cy="656462"/>
          </a:xfrm>
          <a:prstGeom prst="rect">
            <a:avLst/>
          </a:prstGeom>
          <a:solidFill>
            <a:srgbClr val="00477B"/>
          </a:solidFill>
          <a:effectLst/>
        </p:spPr>
        <p:txBody>
          <a:bodyPr/>
          <a:lstStyle>
            <a:lvl1pPr marL="0" indent="0">
              <a:buNone/>
              <a:defRPr/>
            </a:lvl1pPr>
          </a:lstStyle>
          <a:p>
            <a:r>
              <a:rPr lang="en-US"/>
              <a:t>Click icon to add picture</a:t>
            </a:r>
          </a:p>
        </p:txBody>
      </p:sp>
      <p:sp>
        <p:nvSpPr>
          <p:cNvPr id="41" name="Text Placeholder 2">
            <a:extLst>
              <a:ext uri="{FF2B5EF4-FFF2-40B4-BE49-F238E27FC236}">
                <a16:creationId xmlns:a16="http://schemas.microsoft.com/office/drawing/2014/main" id="{8D132B81-E0E9-5349-B707-0C2E8D447511}"/>
              </a:ext>
            </a:extLst>
          </p:cNvPr>
          <p:cNvSpPr>
            <a:spLocks noGrp="1"/>
          </p:cNvSpPr>
          <p:nvPr>
            <p:ph type="body" sz="quarter" idx="38" hasCustomPrompt="1"/>
          </p:nvPr>
        </p:nvSpPr>
        <p:spPr>
          <a:xfrm>
            <a:off x="9422257" y="2538551"/>
            <a:ext cx="2341495" cy="318737"/>
          </a:xfrm>
        </p:spPr>
        <p:txBody>
          <a:bodyPr lIns="0" tIns="0" rIns="0" bIns="36000" anchor="b" anchorCtr="0"/>
          <a:lstStyle>
            <a:lvl1pPr marL="0" indent="0">
              <a:lnSpc>
                <a:spcPts val="1600"/>
              </a:lnSpc>
              <a:spcBef>
                <a:spcPts val="0"/>
              </a:spcBef>
              <a:spcAft>
                <a:spcPts val="0"/>
              </a:spcAft>
              <a:buFontTx/>
              <a:buNone/>
              <a:defRPr sz="4000"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Top10</a:t>
            </a:r>
            <a:endParaRPr lang="en-US"/>
          </a:p>
        </p:txBody>
      </p:sp>
      <p:sp>
        <p:nvSpPr>
          <p:cNvPr id="42" name="Text Placeholder 2">
            <a:extLst>
              <a:ext uri="{FF2B5EF4-FFF2-40B4-BE49-F238E27FC236}">
                <a16:creationId xmlns:a16="http://schemas.microsoft.com/office/drawing/2014/main" id="{E5FF8C73-21B4-4647-ACD8-DA90953BEEBA}"/>
              </a:ext>
            </a:extLst>
          </p:cNvPr>
          <p:cNvSpPr>
            <a:spLocks noGrp="1"/>
          </p:cNvSpPr>
          <p:nvPr>
            <p:ph type="body" sz="quarter" idx="39" hasCustomPrompt="1"/>
          </p:nvPr>
        </p:nvSpPr>
        <p:spPr>
          <a:xfrm>
            <a:off x="9422256" y="2863640"/>
            <a:ext cx="2341496" cy="221417"/>
          </a:xfrm>
        </p:spPr>
        <p:txBody>
          <a:bodyPr lIns="0" tIns="0" rIns="0" bIns="0">
            <a:noAutofit/>
          </a:bodyPr>
          <a:lstStyle>
            <a:lvl1pPr marL="0" indent="0">
              <a:buFontTx/>
              <a:buNone/>
              <a:defRPr sz="1067"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
        <p:nvSpPr>
          <p:cNvPr id="43" name="Picture Placeholder 7">
            <a:extLst>
              <a:ext uri="{FF2B5EF4-FFF2-40B4-BE49-F238E27FC236}">
                <a16:creationId xmlns:a16="http://schemas.microsoft.com/office/drawing/2014/main" id="{D9A3FAF5-7ADB-AB42-BBAD-3F4667C5D507}"/>
              </a:ext>
            </a:extLst>
          </p:cNvPr>
          <p:cNvSpPr>
            <a:spLocks noGrp="1"/>
          </p:cNvSpPr>
          <p:nvPr>
            <p:ph type="pic" sz="quarter" idx="40"/>
          </p:nvPr>
        </p:nvSpPr>
        <p:spPr>
          <a:xfrm>
            <a:off x="6179383" y="283867"/>
            <a:ext cx="2879999" cy="656462"/>
          </a:xfrm>
          <a:prstGeom prst="rect">
            <a:avLst/>
          </a:prstGeom>
          <a:solidFill>
            <a:schemeClr val="tx1"/>
          </a:solidFill>
          <a:effectLst/>
        </p:spPr>
        <p:txBody>
          <a:bodyPr/>
          <a:lstStyle>
            <a:lvl1pPr marL="0" indent="0">
              <a:buNone/>
              <a:defRPr/>
            </a:lvl1pPr>
          </a:lstStyle>
          <a:p>
            <a:r>
              <a:rPr lang="en-US"/>
              <a:t>Click icon to add picture</a:t>
            </a:r>
          </a:p>
        </p:txBody>
      </p:sp>
      <p:sp>
        <p:nvSpPr>
          <p:cNvPr id="44" name="Text Placeholder 2">
            <a:extLst>
              <a:ext uri="{FF2B5EF4-FFF2-40B4-BE49-F238E27FC236}">
                <a16:creationId xmlns:a16="http://schemas.microsoft.com/office/drawing/2014/main" id="{5803544C-A283-E043-8014-CE8CB6F17EC5}"/>
              </a:ext>
            </a:extLst>
          </p:cNvPr>
          <p:cNvSpPr>
            <a:spLocks noGrp="1"/>
          </p:cNvSpPr>
          <p:nvPr>
            <p:ph type="body" sz="quarter" idx="41" hasCustomPrompt="1"/>
          </p:nvPr>
        </p:nvSpPr>
        <p:spPr>
          <a:xfrm>
            <a:off x="6404152" y="1227717"/>
            <a:ext cx="2202021" cy="318737"/>
          </a:xfrm>
        </p:spPr>
        <p:txBody>
          <a:bodyPr lIns="0" tIns="0" rIns="0" bIns="36000" anchor="b" anchorCtr="0"/>
          <a:lstStyle>
            <a:lvl1pPr marL="0" indent="0">
              <a:lnSpc>
                <a:spcPts val="1600"/>
              </a:lnSpc>
              <a:spcBef>
                <a:spcPts val="0"/>
              </a:spcBef>
              <a:spcAft>
                <a:spcPts val="0"/>
              </a:spcAft>
              <a:buFontTx/>
              <a:buNone/>
              <a:defRPr sz="4000"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8,000</a:t>
            </a:r>
            <a:endParaRPr lang="en-US"/>
          </a:p>
        </p:txBody>
      </p:sp>
      <p:sp>
        <p:nvSpPr>
          <p:cNvPr id="45" name="Text Placeholder 2">
            <a:extLst>
              <a:ext uri="{FF2B5EF4-FFF2-40B4-BE49-F238E27FC236}">
                <a16:creationId xmlns:a16="http://schemas.microsoft.com/office/drawing/2014/main" id="{B74586BA-1FA2-364F-9156-C4EF6A869F6C}"/>
              </a:ext>
            </a:extLst>
          </p:cNvPr>
          <p:cNvSpPr>
            <a:spLocks noGrp="1"/>
          </p:cNvSpPr>
          <p:nvPr>
            <p:ph type="body" sz="quarter" idx="42" hasCustomPrompt="1"/>
          </p:nvPr>
        </p:nvSpPr>
        <p:spPr>
          <a:xfrm>
            <a:off x="6404152" y="1552806"/>
            <a:ext cx="2202021" cy="221417"/>
          </a:xfrm>
        </p:spPr>
        <p:txBody>
          <a:bodyPr lIns="0" tIns="0" rIns="0" bIns="0">
            <a:noAutofit/>
          </a:bodyPr>
          <a:lstStyle>
            <a:lvl1pPr marL="0" indent="0">
              <a:buFontTx/>
              <a:buNone/>
              <a:defRPr sz="1067"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
        <p:nvSpPr>
          <p:cNvPr id="46" name="Picture Placeholder 7">
            <a:extLst>
              <a:ext uri="{FF2B5EF4-FFF2-40B4-BE49-F238E27FC236}">
                <a16:creationId xmlns:a16="http://schemas.microsoft.com/office/drawing/2014/main" id="{258408AA-1FF6-684D-ADF1-1FC89A030C30}"/>
              </a:ext>
            </a:extLst>
          </p:cNvPr>
          <p:cNvSpPr>
            <a:spLocks noGrp="1"/>
          </p:cNvSpPr>
          <p:nvPr>
            <p:ph type="pic" sz="quarter" idx="43"/>
          </p:nvPr>
        </p:nvSpPr>
        <p:spPr>
          <a:xfrm>
            <a:off x="5197242" y="4893567"/>
            <a:ext cx="1855735" cy="656462"/>
          </a:xfrm>
          <a:prstGeom prst="rect">
            <a:avLst/>
          </a:prstGeom>
          <a:solidFill>
            <a:srgbClr val="001933"/>
          </a:solidFill>
          <a:effectLst/>
        </p:spPr>
        <p:txBody>
          <a:bodyPr/>
          <a:lstStyle>
            <a:lvl1pPr marL="0" indent="0">
              <a:buNone/>
              <a:defRPr/>
            </a:lvl1pPr>
          </a:lstStyle>
          <a:p>
            <a:r>
              <a:rPr lang="en-US"/>
              <a:t>Click icon to add picture</a:t>
            </a:r>
          </a:p>
        </p:txBody>
      </p:sp>
      <p:sp>
        <p:nvSpPr>
          <p:cNvPr id="47" name="Text Placeholder 2">
            <a:extLst>
              <a:ext uri="{FF2B5EF4-FFF2-40B4-BE49-F238E27FC236}">
                <a16:creationId xmlns:a16="http://schemas.microsoft.com/office/drawing/2014/main" id="{56549B1C-87A2-C74A-A7DD-42EE80A96190}"/>
              </a:ext>
            </a:extLst>
          </p:cNvPr>
          <p:cNvSpPr>
            <a:spLocks noGrp="1"/>
          </p:cNvSpPr>
          <p:nvPr>
            <p:ph type="body" sz="quarter" idx="44" hasCustomPrompt="1"/>
          </p:nvPr>
        </p:nvSpPr>
        <p:spPr>
          <a:xfrm>
            <a:off x="5422009" y="5768635"/>
            <a:ext cx="1549539" cy="280156"/>
          </a:xfrm>
        </p:spPr>
        <p:txBody>
          <a:bodyPr lIns="0" tIns="0" rIns="0" bIns="36000" anchor="b" anchorCtr="0"/>
          <a:lstStyle>
            <a:lvl1pPr marL="0" indent="0">
              <a:lnSpc>
                <a:spcPts val="1600"/>
              </a:lnSpc>
              <a:spcBef>
                <a:spcPts val="0"/>
              </a:spcBef>
              <a:spcAft>
                <a:spcPts val="0"/>
              </a:spcAft>
              <a:buFontTx/>
              <a:buNone/>
              <a:defRPr sz="2667"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99.999%</a:t>
            </a:r>
            <a:endParaRPr lang="en-US"/>
          </a:p>
        </p:txBody>
      </p:sp>
      <p:sp>
        <p:nvSpPr>
          <p:cNvPr id="48" name="Text Placeholder 2">
            <a:extLst>
              <a:ext uri="{FF2B5EF4-FFF2-40B4-BE49-F238E27FC236}">
                <a16:creationId xmlns:a16="http://schemas.microsoft.com/office/drawing/2014/main" id="{C7A65242-C118-5F49-8FDA-65F52C99DE96}"/>
              </a:ext>
            </a:extLst>
          </p:cNvPr>
          <p:cNvSpPr>
            <a:spLocks noGrp="1"/>
          </p:cNvSpPr>
          <p:nvPr>
            <p:ph type="body" sz="quarter" idx="45" hasCustomPrompt="1"/>
          </p:nvPr>
        </p:nvSpPr>
        <p:spPr>
          <a:xfrm>
            <a:off x="5422009" y="6055144"/>
            <a:ext cx="1549539" cy="221417"/>
          </a:xfrm>
        </p:spPr>
        <p:txBody>
          <a:bodyPr lIns="0" tIns="0" rIns="0" bIns="0">
            <a:noAutofit/>
          </a:bodyPr>
          <a:lstStyle>
            <a:lvl1pPr marL="0" indent="0">
              <a:buFontTx/>
              <a:buNone/>
              <a:defRPr sz="1067"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
        <p:nvSpPr>
          <p:cNvPr id="49" name="Picture Placeholder 7">
            <a:extLst>
              <a:ext uri="{FF2B5EF4-FFF2-40B4-BE49-F238E27FC236}">
                <a16:creationId xmlns:a16="http://schemas.microsoft.com/office/drawing/2014/main" id="{F6643DF6-E0CF-C240-89EF-8440038FD056}"/>
              </a:ext>
            </a:extLst>
          </p:cNvPr>
          <p:cNvSpPr>
            <a:spLocks noGrp="1"/>
          </p:cNvSpPr>
          <p:nvPr>
            <p:ph type="pic" sz="quarter" idx="46"/>
          </p:nvPr>
        </p:nvSpPr>
        <p:spPr>
          <a:xfrm>
            <a:off x="7171774" y="4893567"/>
            <a:ext cx="1855735" cy="656462"/>
          </a:xfrm>
          <a:prstGeom prst="rect">
            <a:avLst/>
          </a:prstGeom>
          <a:solidFill>
            <a:srgbClr val="001933"/>
          </a:solidFill>
          <a:effectLst/>
        </p:spPr>
        <p:txBody>
          <a:bodyPr/>
          <a:lstStyle>
            <a:lvl1pPr marL="0" indent="0">
              <a:buNone/>
              <a:defRPr/>
            </a:lvl1pPr>
          </a:lstStyle>
          <a:p>
            <a:r>
              <a:rPr lang="en-US"/>
              <a:t>Click icon to add picture</a:t>
            </a:r>
          </a:p>
        </p:txBody>
      </p:sp>
      <p:sp>
        <p:nvSpPr>
          <p:cNvPr id="50" name="Text Placeholder 2">
            <a:extLst>
              <a:ext uri="{FF2B5EF4-FFF2-40B4-BE49-F238E27FC236}">
                <a16:creationId xmlns:a16="http://schemas.microsoft.com/office/drawing/2014/main" id="{4AD36AF2-04DC-324A-8922-A1EC08F9AA40}"/>
              </a:ext>
            </a:extLst>
          </p:cNvPr>
          <p:cNvSpPr>
            <a:spLocks noGrp="1"/>
          </p:cNvSpPr>
          <p:nvPr>
            <p:ph type="body" sz="quarter" idx="47" hasCustomPrompt="1"/>
          </p:nvPr>
        </p:nvSpPr>
        <p:spPr>
          <a:xfrm>
            <a:off x="7396541" y="5768635"/>
            <a:ext cx="1549539" cy="280156"/>
          </a:xfrm>
        </p:spPr>
        <p:txBody>
          <a:bodyPr lIns="0" tIns="0" rIns="0" bIns="36000" anchor="b" anchorCtr="0"/>
          <a:lstStyle>
            <a:lvl1pPr marL="0" indent="0">
              <a:lnSpc>
                <a:spcPts val="1600"/>
              </a:lnSpc>
              <a:spcBef>
                <a:spcPts val="0"/>
              </a:spcBef>
              <a:spcAft>
                <a:spcPts val="0"/>
              </a:spcAft>
              <a:buFontTx/>
              <a:buNone/>
              <a:defRPr sz="2667"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Add Stat</a:t>
            </a:r>
            <a:endParaRPr lang="en-US"/>
          </a:p>
        </p:txBody>
      </p:sp>
      <p:sp>
        <p:nvSpPr>
          <p:cNvPr id="51" name="Text Placeholder 2">
            <a:extLst>
              <a:ext uri="{FF2B5EF4-FFF2-40B4-BE49-F238E27FC236}">
                <a16:creationId xmlns:a16="http://schemas.microsoft.com/office/drawing/2014/main" id="{E5F1C27B-E75F-B44E-BAE4-2E5EF9F0EF28}"/>
              </a:ext>
            </a:extLst>
          </p:cNvPr>
          <p:cNvSpPr>
            <a:spLocks noGrp="1"/>
          </p:cNvSpPr>
          <p:nvPr>
            <p:ph type="body" sz="quarter" idx="48" hasCustomPrompt="1"/>
          </p:nvPr>
        </p:nvSpPr>
        <p:spPr>
          <a:xfrm>
            <a:off x="7396541" y="6055144"/>
            <a:ext cx="1549539" cy="221417"/>
          </a:xfrm>
        </p:spPr>
        <p:txBody>
          <a:bodyPr lIns="0" tIns="0" rIns="0" bIns="0">
            <a:noAutofit/>
          </a:bodyPr>
          <a:lstStyle>
            <a:lvl1pPr marL="0" indent="0">
              <a:buFontTx/>
              <a:buNone/>
              <a:defRPr sz="1067"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Tree>
    <p:extLst>
      <p:ext uri="{BB962C8B-B14F-4D97-AF65-F5344CB8AC3E}">
        <p14:creationId xmlns:p14="http://schemas.microsoft.com/office/powerpoint/2010/main" val="3154730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CFB61-04F7-F6DB-3304-915A078C5474}"/>
              </a:ext>
            </a:extLst>
          </p:cNvPr>
          <p:cNvSpPr>
            <a:spLocks noGrp="1"/>
          </p:cNvSpPr>
          <p:nvPr>
            <p:ph type="title"/>
          </p:nvPr>
        </p:nvSpPr>
        <p:spPr/>
        <p:txBody>
          <a:bodyPr/>
          <a:lstStyle/>
          <a:p>
            <a:r>
              <a:rPr lang="en-US"/>
              <a:t>Click to edit Master title style</a:t>
            </a:r>
            <a:endParaRPr lang="en-JP"/>
          </a:p>
        </p:txBody>
      </p:sp>
      <p:sp>
        <p:nvSpPr>
          <p:cNvPr id="3" name="Content Placeholder 2">
            <a:extLst>
              <a:ext uri="{FF2B5EF4-FFF2-40B4-BE49-F238E27FC236}">
                <a16:creationId xmlns:a16="http://schemas.microsoft.com/office/drawing/2014/main" id="{9B0CAE36-3F84-CD58-6384-FC882C47AA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4" name="Date Placeholder 3">
            <a:extLst>
              <a:ext uri="{FF2B5EF4-FFF2-40B4-BE49-F238E27FC236}">
                <a16:creationId xmlns:a16="http://schemas.microsoft.com/office/drawing/2014/main" id="{97CF236D-24CD-48FF-5A83-EE620EBAAE39}"/>
              </a:ext>
            </a:extLst>
          </p:cNvPr>
          <p:cNvSpPr>
            <a:spLocks noGrp="1"/>
          </p:cNvSpPr>
          <p:nvPr>
            <p:ph type="dt" sz="half" idx="10"/>
          </p:nvPr>
        </p:nvSpPr>
        <p:spPr/>
        <p:txBody>
          <a:bodyPr/>
          <a:lstStyle/>
          <a:p>
            <a:fld id="{F26021B0-6BC0-EE4D-9F43-85A2637A4BDD}" type="datetimeFigureOut">
              <a:rPr lang="en-JP" smtClean="0"/>
              <a:t>08/14/2024</a:t>
            </a:fld>
            <a:endParaRPr lang="en-JP"/>
          </a:p>
        </p:txBody>
      </p:sp>
      <p:sp>
        <p:nvSpPr>
          <p:cNvPr id="5" name="Footer Placeholder 4">
            <a:extLst>
              <a:ext uri="{FF2B5EF4-FFF2-40B4-BE49-F238E27FC236}">
                <a16:creationId xmlns:a16="http://schemas.microsoft.com/office/drawing/2014/main" id="{8A5088E4-566A-8D3B-925D-B6798054A7B0}"/>
              </a:ext>
            </a:extLst>
          </p:cNvPr>
          <p:cNvSpPr>
            <a:spLocks noGrp="1"/>
          </p:cNvSpPr>
          <p:nvPr>
            <p:ph type="ftr" sz="quarter" idx="11"/>
          </p:nvPr>
        </p:nvSpPr>
        <p:spPr/>
        <p:txBody>
          <a:bodyPr/>
          <a:lstStyle/>
          <a:p>
            <a:endParaRPr lang="en-JP"/>
          </a:p>
        </p:txBody>
      </p:sp>
      <p:sp>
        <p:nvSpPr>
          <p:cNvPr id="6" name="Slide Number Placeholder 5">
            <a:extLst>
              <a:ext uri="{FF2B5EF4-FFF2-40B4-BE49-F238E27FC236}">
                <a16:creationId xmlns:a16="http://schemas.microsoft.com/office/drawing/2014/main" id="{9DBB941C-6B12-1EF9-CA1E-4CBA4E079330}"/>
              </a:ext>
            </a:extLst>
          </p:cNvPr>
          <p:cNvSpPr>
            <a:spLocks noGrp="1"/>
          </p:cNvSpPr>
          <p:nvPr>
            <p:ph type="sldNum" sz="quarter" idx="12"/>
          </p:nvPr>
        </p:nvSpPr>
        <p:spPr/>
        <p:txBody>
          <a:bodyPr/>
          <a:lstStyle/>
          <a:p>
            <a:fld id="{51AFF9D5-B5B6-6548-BE9C-B9A9B44DCAEC}" type="slidenum">
              <a:rPr lang="en-JP" smtClean="0"/>
              <a:t>‹#›</a:t>
            </a:fld>
            <a:endParaRPr lang="en-JP"/>
          </a:p>
        </p:txBody>
      </p:sp>
    </p:spTree>
    <p:extLst>
      <p:ext uri="{BB962C8B-B14F-4D97-AF65-F5344CB8AC3E}">
        <p14:creationId xmlns:p14="http://schemas.microsoft.com/office/powerpoint/2010/main" val="30654777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287788059"/>
      </p:ext>
    </p:extLst>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572174851"/>
      </p:ext>
    </p:extLst>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411917660"/>
      </p:ext>
    </p:extLst>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8/14/2024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a:p>
        </p:txBody>
      </p:sp>
    </p:spTree>
    <p:extLst>
      <p:ext uri="{BB962C8B-B14F-4D97-AF65-F5344CB8AC3E}">
        <p14:creationId xmlns:p14="http://schemas.microsoft.com/office/powerpoint/2010/main" val="3071005446"/>
      </p:ext>
    </p:extLst>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8/14/2024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824362920"/>
      </p:ext>
    </p:extLst>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8/14/2024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pic>
        <p:nvPicPr>
          <p:cNvPr id="6" name="Graphic 5">
            <a:extLst>
              <a:ext uri="{FF2B5EF4-FFF2-40B4-BE49-F238E27FC236}">
                <a16:creationId xmlns:a16="http://schemas.microsoft.com/office/drawing/2014/main" id="{4AC43B75-4CB9-F93B-AD3E-650E95994E7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24534" y="-1"/>
            <a:ext cx="2169597" cy="1084799"/>
          </a:xfrm>
          <a:prstGeom prst="rect">
            <a:avLst/>
          </a:prstGeom>
        </p:spPr>
      </p:pic>
    </p:spTree>
    <p:extLst>
      <p:ext uri="{BB962C8B-B14F-4D97-AF65-F5344CB8AC3E}">
        <p14:creationId xmlns:p14="http://schemas.microsoft.com/office/powerpoint/2010/main" val="211540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4_Title Slide">
    <p:spTree>
      <p:nvGrpSpPr>
        <p:cNvPr id="1" name=""/>
        <p:cNvGrpSpPr/>
        <p:nvPr/>
      </p:nvGrpSpPr>
      <p:grpSpPr>
        <a:xfrm>
          <a:off x="0" y="0"/>
          <a:ext cx="0" cy="0"/>
          <a:chOff x="0" y="0"/>
          <a:chExt cx="0" cy="0"/>
        </a:xfrm>
      </p:grpSpPr>
      <p:pic>
        <p:nvPicPr>
          <p:cNvPr id="36" name="black grey gradient">
            <a:extLst>
              <a:ext uri="{FF2B5EF4-FFF2-40B4-BE49-F238E27FC236}">
                <a16:creationId xmlns:a16="http://schemas.microsoft.com/office/drawing/2014/main" id="{3095B0D2-2913-1E4A-92FF-FB612BDEB75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0800000">
            <a:off x="0" y="0"/>
            <a:ext cx="12192000" cy="6876288"/>
          </a:xfrm>
          <a:prstGeom prst="rect">
            <a:avLst/>
          </a:prstGeom>
        </p:spPr>
      </p:pic>
      <p:pic>
        <p:nvPicPr>
          <p:cNvPr id="4" name="Picture 3" descr="Two people looking at a computer screen&#10;&#10;Description automatically generated with medium confidence">
            <a:extLst>
              <a:ext uri="{FF2B5EF4-FFF2-40B4-BE49-F238E27FC236}">
                <a16:creationId xmlns:a16="http://schemas.microsoft.com/office/drawing/2014/main" id="{ACB9411E-B230-124E-93D7-71DEED0CEC96}"/>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7923857" y="0"/>
            <a:ext cx="4265996" cy="6876288"/>
          </a:xfrm>
          <a:prstGeom prst="rect">
            <a:avLst/>
          </a:prstGeom>
        </p:spPr>
      </p:pic>
      <p:sp>
        <p:nvSpPr>
          <p:cNvPr id="70" name="Rectangle 69">
            <a:extLst>
              <a:ext uri="{FF2B5EF4-FFF2-40B4-BE49-F238E27FC236}">
                <a16:creationId xmlns:a16="http://schemas.microsoft.com/office/drawing/2014/main" id="{02890FDD-E5D1-4099-9F8C-FDDC8845E06F}"/>
              </a:ext>
            </a:extLst>
          </p:cNvPr>
          <p:cNvSpPr/>
          <p:nvPr userDrawn="1"/>
        </p:nvSpPr>
        <p:spPr>
          <a:xfrm>
            <a:off x="7938733" y="1"/>
            <a:ext cx="4253268" cy="6556905"/>
          </a:xfrm>
          <a:prstGeom prst="rect">
            <a:avLst/>
          </a:prstGeom>
          <a:gradFill flip="none" rotWithShape="1">
            <a:gsLst>
              <a:gs pos="63000">
                <a:schemeClr val="tx2">
                  <a:alpha val="0"/>
                </a:schemeClr>
              </a:gs>
              <a:gs pos="100000">
                <a:schemeClr val="tx2">
                  <a:alpha val="99332"/>
                </a:scheme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0" i="0">
              <a:latin typeface="Neue Haas Grotesk Text Pro" panose="020B0504020202020204" pitchFamily="34" charset="77"/>
            </a:endParaRPr>
          </a:p>
        </p:txBody>
      </p:sp>
      <p:grpSp>
        <p:nvGrpSpPr>
          <p:cNvPr id="42" name="Group 41">
            <a:extLst>
              <a:ext uri="{FF2B5EF4-FFF2-40B4-BE49-F238E27FC236}">
                <a16:creationId xmlns:a16="http://schemas.microsoft.com/office/drawing/2014/main" id="{3EF58E61-59AF-0B40-BD87-B8415DF5B20F}"/>
              </a:ext>
            </a:extLst>
          </p:cNvPr>
          <p:cNvGrpSpPr/>
          <p:nvPr userDrawn="1"/>
        </p:nvGrpSpPr>
        <p:grpSpPr>
          <a:xfrm>
            <a:off x="10246555" y="301096"/>
            <a:ext cx="1663868" cy="475553"/>
            <a:chOff x="2751138" y="3262313"/>
            <a:chExt cx="4665662" cy="1333500"/>
          </a:xfrm>
          <a:solidFill>
            <a:schemeClr val="bg1"/>
          </a:solidFill>
        </p:grpSpPr>
        <p:sp>
          <p:nvSpPr>
            <p:cNvPr id="43" name="Freeform 1">
              <a:extLst>
                <a:ext uri="{FF2B5EF4-FFF2-40B4-BE49-F238E27FC236}">
                  <a16:creationId xmlns:a16="http://schemas.microsoft.com/office/drawing/2014/main" id="{199E89AD-2705-134A-918E-26469FC8CD68}"/>
                </a:ext>
              </a:extLst>
            </p:cNvPr>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44" name="Freeform 2">
              <a:extLst>
                <a:ext uri="{FF2B5EF4-FFF2-40B4-BE49-F238E27FC236}">
                  <a16:creationId xmlns:a16="http://schemas.microsoft.com/office/drawing/2014/main" id="{0494D0CA-794C-0E4B-AA3F-CCDBD582982E}"/>
                </a:ext>
              </a:extLst>
            </p:cNvPr>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45" name="Freeform 3">
              <a:extLst>
                <a:ext uri="{FF2B5EF4-FFF2-40B4-BE49-F238E27FC236}">
                  <a16:creationId xmlns:a16="http://schemas.microsoft.com/office/drawing/2014/main" id="{9DCC5901-D10A-FB4A-B33B-ED481418C9B6}"/>
                </a:ext>
              </a:extLst>
            </p:cNvPr>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46" name="Freeform 4">
              <a:extLst>
                <a:ext uri="{FF2B5EF4-FFF2-40B4-BE49-F238E27FC236}">
                  <a16:creationId xmlns:a16="http://schemas.microsoft.com/office/drawing/2014/main" id="{E89E2B8D-ACF0-2F45-AEFB-BDDCF2F74FCA}"/>
                </a:ext>
              </a:extLst>
            </p:cNvPr>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48" name="Freeform 5">
              <a:extLst>
                <a:ext uri="{FF2B5EF4-FFF2-40B4-BE49-F238E27FC236}">
                  <a16:creationId xmlns:a16="http://schemas.microsoft.com/office/drawing/2014/main" id="{22029583-0D66-5343-987C-CF43A574E882}"/>
                </a:ext>
              </a:extLst>
            </p:cNvPr>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49" name="Freeform 6">
              <a:extLst>
                <a:ext uri="{FF2B5EF4-FFF2-40B4-BE49-F238E27FC236}">
                  <a16:creationId xmlns:a16="http://schemas.microsoft.com/office/drawing/2014/main" id="{853178F1-F0AF-6240-8FB2-09BC14B17DBA}"/>
                </a:ext>
              </a:extLst>
            </p:cNvPr>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0" name="Freeform 7">
              <a:extLst>
                <a:ext uri="{FF2B5EF4-FFF2-40B4-BE49-F238E27FC236}">
                  <a16:creationId xmlns:a16="http://schemas.microsoft.com/office/drawing/2014/main" id="{587CA836-2BC9-604B-8F93-B6FA817F991A}"/>
                </a:ext>
              </a:extLst>
            </p:cNvPr>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1" name="Freeform 8">
              <a:extLst>
                <a:ext uri="{FF2B5EF4-FFF2-40B4-BE49-F238E27FC236}">
                  <a16:creationId xmlns:a16="http://schemas.microsoft.com/office/drawing/2014/main" id="{9BEF782E-D5DE-734F-9C51-AB343EB194F6}"/>
                </a:ext>
              </a:extLst>
            </p:cNvPr>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2" name="Freeform 9">
              <a:extLst>
                <a:ext uri="{FF2B5EF4-FFF2-40B4-BE49-F238E27FC236}">
                  <a16:creationId xmlns:a16="http://schemas.microsoft.com/office/drawing/2014/main" id="{0C8F20BF-80B8-AA43-8103-58006CF5B9E1}"/>
                </a:ext>
              </a:extLst>
            </p:cNvPr>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3" name="Freeform 10">
              <a:extLst>
                <a:ext uri="{FF2B5EF4-FFF2-40B4-BE49-F238E27FC236}">
                  <a16:creationId xmlns:a16="http://schemas.microsoft.com/office/drawing/2014/main" id="{5B65AB5A-E732-2349-89E5-B07E524928B0}"/>
                </a:ext>
              </a:extLst>
            </p:cNvPr>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4" name="Freeform 11">
              <a:extLst>
                <a:ext uri="{FF2B5EF4-FFF2-40B4-BE49-F238E27FC236}">
                  <a16:creationId xmlns:a16="http://schemas.microsoft.com/office/drawing/2014/main" id="{18907CF9-1658-E045-9ADF-2C0EB3806774}"/>
                </a:ext>
              </a:extLst>
            </p:cNvPr>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5" name="Freeform 12">
              <a:extLst>
                <a:ext uri="{FF2B5EF4-FFF2-40B4-BE49-F238E27FC236}">
                  <a16:creationId xmlns:a16="http://schemas.microsoft.com/office/drawing/2014/main" id="{6582D328-B23E-7E45-9263-09C953540134}"/>
                </a:ext>
              </a:extLst>
            </p:cNvPr>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9" name="Freeform 13">
              <a:extLst>
                <a:ext uri="{FF2B5EF4-FFF2-40B4-BE49-F238E27FC236}">
                  <a16:creationId xmlns:a16="http://schemas.microsoft.com/office/drawing/2014/main" id="{1C5D63DB-4DD9-2E40-B566-7E733EBF8861}"/>
                </a:ext>
              </a:extLst>
            </p:cNvPr>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0" name="Freeform 14">
              <a:extLst>
                <a:ext uri="{FF2B5EF4-FFF2-40B4-BE49-F238E27FC236}">
                  <a16:creationId xmlns:a16="http://schemas.microsoft.com/office/drawing/2014/main" id="{6CC37E30-3AA8-3A4D-938A-A8B8E7A953F9}"/>
                </a:ext>
              </a:extLst>
            </p:cNvPr>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1" name="Freeform 15">
              <a:extLst>
                <a:ext uri="{FF2B5EF4-FFF2-40B4-BE49-F238E27FC236}">
                  <a16:creationId xmlns:a16="http://schemas.microsoft.com/office/drawing/2014/main" id="{15F29EA2-8A57-A243-BA94-EEAE6BD449BC}"/>
                </a:ext>
              </a:extLst>
            </p:cNvPr>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2" name="Freeform 16">
              <a:extLst>
                <a:ext uri="{FF2B5EF4-FFF2-40B4-BE49-F238E27FC236}">
                  <a16:creationId xmlns:a16="http://schemas.microsoft.com/office/drawing/2014/main" id="{8896A965-59FA-E943-96EE-601F7005C896}"/>
                </a:ext>
              </a:extLst>
            </p:cNvPr>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3" name="Freeform 17">
              <a:extLst>
                <a:ext uri="{FF2B5EF4-FFF2-40B4-BE49-F238E27FC236}">
                  <a16:creationId xmlns:a16="http://schemas.microsoft.com/office/drawing/2014/main" id="{00A05657-BBA5-E04D-A9B7-BB46AB4158F8}"/>
                </a:ext>
              </a:extLst>
            </p:cNvPr>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4" name="Freeform 18">
              <a:extLst>
                <a:ext uri="{FF2B5EF4-FFF2-40B4-BE49-F238E27FC236}">
                  <a16:creationId xmlns:a16="http://schemas.microsoft.com/office/drawing/2014/main" id="{75D59710-E8C6-394A-9E64-D4371DD86833}"/>
                </a:ext>
              </a:extLst>
            </p:cNvPr>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5" name="Freeform 19">
              <a:extLst>
                <a:ext uri="{FF2B5EF4-FFF2-40B4-BE49-F238E27FC236}">
                  <a16:creationId xmlns:a16="http://schemas.microsoft.com/office/drawing/2014/main" id="{E31E38F3-CCD4-0D4A-B5AE-0E15DBF0F818}"/>
                </a:ext>
              </a:extLst>
            </p:cNvPr>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6" name="Freeform 20">
              <a:extLst>
                <a:ext uri="{FF2B5EF4-FFF2-40B4-BE49-F238E27FC236}">
                  <a16:creationId xmlns:a16="http://schemas.microsoft.com/office/drawing/2014/main" id="{EA81CA55-89FF-C642-90AD-A67CE9108AC3}"/>
                </a:ext>
              </a:extLst>
            </p:cNvPr>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7" name="Freeform 21">
              <a:extLst>
                <a:ext uri="{FF2B5EF4-FFF2-40B4-BE49-F238E27FC236}">
                  <a16:creationId xmlns:a16="http://schemas.microsoft.com/office/drawing/2014/main" id="{B993E30F-1BC1-EE44-BD31-C649CB700CD8}"/>
                </a:ext>
              </a:extLst>
            </p:cNvPr>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91" name="Freeform 22">
              <a:extLst>
                <a:ext uri="{FF2B5EF4-FFF2-40B4-BE49-F238E27FC236}">
                  <a16:creationId xmlns:a16="http://schemas.microsoft.com/office/drawing/2014/main" id="{5220F4C6-9400-5942-B0AF-9C8740ABF281}"/>
                </a:ext>
              </a:extLst>
            </p:cNvPr>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92" name="Freeform 23">
              <a:extLst>
                <a:ext uri="{FF2B5EF4-FFF2-40B4-BE49-F238E27FC236}">
                  <a16:creationId xmlns:a16="http://schemas.microsoft.com/office/drawing/2014/main" id="{0D77D15C-59D2-2D40-8EFB-AE8D4D645201}"/>
                </a:ext>
              </a:extLst>
            </p:cNvPr>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grpSp>
      <p:sp>
        <p:nvSpPr>
          <p:cNvPr id="56" name="Subtitle 2"/>
          <p:cNvSpPr>
            <a:spLocks noGrp="1"/>
          </p:cNvSpPr>
          <p:nvPr>
            <p:ph type="subTitle" idx="1" hasCustomPrompt="1"/>
          </p:nvPr>
        </p:nvSpPr>
        <p:spPr>
          <a:xfrm>
            <a:off x="908465" y="3737490"/>
            <a:ext cx="5715233" cy="410369"/>
          </a:xfrm>
          <a:prstGeom prst="rect">
            <a:avLst/>
          </a:prstGeom>
          <a:effectLst/>
        </p:spPr>
        <p:txBody>
          <a:bodyPr/>
          <a:lstStyle>
            <a:lvl1pPr marL="0" marR="0" indent="0" algn="l" defTabSz="1219170" rtl="0" eaLnBrk="1" fontAlgn="auto" latinLnBrk="0" hangingPunct="1">
              <a:lnSpc>
                <a:spcPct val="100000"/>
              </a:lnSpc>
              <a:spcBef>
                <a:spcPts val="0"/>
              </a:spcBef>
              <a:spcAft>
                <a:spcPts val="0"/>
              </a:spcAft>
              <a:buClr>
                <a:schemeClr val="accent2"/>
              </a:buClr>
              <a:buSzTx/>
              <a:buFont typeface="Wingdings" charset="2"/>
              <a:buNone/>
              <a:tabLst/>
              <a:defRPr sz="2667" b="0" i="0" cap="none" baseline="0">
                <a:solidFill>
                  <a:schemeClr val="bg1"/>
                </a:solidFill>
                <a:latin typeface="Neue Haas Grotesk Text Pro" panose="020B0504020202020204" pitchFamily="34" charset="77"/>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Subtitle placeholder 20pt Regular</a:t>
            </a:r>
          </a:p>
        </p:txBody>
      </p:sp>
      <p:sp>
        <p:nvSpPr>
          <p:cNvPr id="57" name="Title 1"/>
          <p:cNvSpPr>
            <a:spLocks noGrp="1"/>
          </p:cNvSpPr>
          <p:nvPr>
            <p:ph type="ctrTitle" hasCustomPrompt="1"/>
          </p:nvPr>
        </p:nvSpPr>
        <p:spPr>
          <a:xfrm>
            <a:off x="908465" y="967698"/>
            <a:ext cx="6864479" cy="2761725"/>
          </a:xfrm>
          <a:prstGeom prst="rect">
            <a:avLst/>
          </a:prstGeom>
          <a:effectLst/>
        </p:spPr>
        <p:txBody>
          <a:bodyPr lIns="0" rIns="0" anchor="b" anchorCtr="0">
            <a:noAutofit/>
          </a:bodyPr>
          <a:lstStyle>
            <a:lvl1pPr>
              <a:lnSpc>
                <a:spcPct val="90000"/>
              </a:lnSpc>
              <a:defRPr sz="5333" b="1" i="0" cap="none" baseline="0">
                <a:solidFill>
                  <a:schemeClr val="bg1"/>
                </a:solidFill>
                <a:latin typeface="Neue Haas Grotesk Text Pro" panose="020B0504020202020204" pitchFamily="34" charset="77"/>
              </a:defRPr>
            </a:lvl1pPr>
          </a:lstStyle>
          <a:p>
            <a:r>
              <a:rPr lang="en-US"/>
              <a:t>Section Title Slide Placeholder </a:t>
            </a:r>
          </a:p>
        </p:txBody>
      </p:sp>
      <p:sp>
        <p:nvSpPr>
          <p:cNvPr id="58" name="Text Placeholder 6"/>
          <p:cNvSpPr>
            <a:spLocks noGrp="1"/>
          </p:cNvSpPr>
          <p:nvPr>
            <p:ph type="body" sz="quarter" idx="11" hasCustomPrompt="1"/>
          </p:nvPr>
        </p:nvSpPr>
        <p:spPr>
          <a:xfrm>
            <a:off x="908465" y="5207079"/>
            <a:ext cx="4725881" cy="287259"/>
          </a:xfrm>
        </p:spPr>
        <p:txBody>
          <a:bodyPr anchor="t"/>
          <a:lstStyle>
            <a:lvl1pPr marL="0" indent="0">
              <a:spcBef>
                <a:spcPts val="0"/>
              </a:spcBef>
              <a:spcAft>
                <a:spcPts val="400"/>
              </a:spcAft>
              <a:buNone/>
              <a:defRPr sz="1867" b="1" baseline="0">
                <a:solidFill>
                  <a:schemeClr val="bg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Optional Subtitle here 14pt Bold</a:t>
            </a:r>
          </a:p>
        </p:txBody>
      </p:sp>
      <p:sp>
        <p:nvSpPr>
          <p:cNvPr id="79" name="Text Placeholder 8"/>
          <p:cNvSpPr>
            <a:spLocks noGrp="1"/>
          </p:cNvSpPr>
          <p:nvPr>
            <p:ph type="body" sz="quarter" idx="12" hasCustomPrompt="1"/>
          </p:nvPr>
        </p:nvSpPr>
        <p:spPr>
          <a:xfrm>
            <a:off x="908465" y="5512868"/>
            <a:ext cx="4725881" cy="246221"/>
          </a:xfrm>
        </p:spPr>
        <p:txBody>
          <a:bodyPr anchor="t"/>
          <a:lstStyle>
            <a:lvl1pPr marL="0" indent="0">
              <a:spcBef>
                <a:spcPts val="0"/>
              </a:spcBef>
              <a:spcAft>
                <a:spcPts val="400"/>
              </a:spcAft>
              <a:buNone/>
              <a:defRPr sz="1600">
                <a:solidFill>
                  <a:schemeClr val="bg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Optional text here 12pt Regular</a:t>
            </a:r>
          </a:p>
        </p:txBody>
      </p:sp>
      <p:sp>
        <p:nvSpPr>
          <p:cNvPr id="39" name="TextBox 38"/>
          <p:cNvSpPr txBox="1"/>
          <p:nvPr/>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prstClr val="white">
                    <a:alpha val="50000"/>
                  </a:prstClr>
                </a:solidFill>
                <a:latin typeface="Neue Haas Grotesk Text Pro" panose="020B0504020202020204" pitchFamily="34" charset="77"/>
              </a:rPr>
              <a:pPr/>
              <a:t>‹#›</a:t>
            </a:fld>
            <a:endParaRPr lang="en-US" sz="1067" b="0" i="0">
              <a:solidFill>
                <a:prstClr val="white">
                  <a:alpha val="50000"/>
                </a:prstClr>
              </a:solidFill>
              <a:latin typeface="Neue Haas Grotesk Text Pro" panose="020B0504020202020204" pitchFamily="34" charset="77"/>
            </a:endParaRPr>
          </a:p>
        </p:txBody>
      </p:sp>
      <p:sp>
        <p:nvSpPr>
          <p:cNvPr id="47" name="TextBox 46">
            <a:extLst>
              <a:ext uri="{FF2B5EF4-FFF2-40B4-BE49-F238E27FC236}">
                <a16:creationId xmlns:a16="http://schemas.microsoft.com/office/drawing/2014/main" id="{1F6F85EA-1CAA-F34C-8631-AB308554EFA3}"/>
              </a:ext>
            </a:extLst>
          </p:cNvPr>
          <p:cNvSpPr txBox="1"/>
          <p:nvPr userDrawn="1"/>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prstClr val="white">
                    <a:alpha val="50000"/>
                  </a:prstClr>
                </a:solidFill>
                <a:latin typeface="Neue Haas Grotesk Text Pro" panose="020B0504020202020204" pitchFamily="34" charset="77"/>
              </a:rPr>
              <a:pPr/>
              <a:t>‹#›</a:t>
            </a:fld>
            <a:endParaRPr lang="en-US" sz="1067" b="0" i="0">
              <a:solidFill>
                <a:prstClr val="white">
                  <a:alpha val="50000"/>
                </a:prstClr>
              </a:solidFill>
              <a:latin typeface="Neue Haas Grotesk Text Pro" panose="020B0504020202020204" pitchFamily="34" charset="77"/>
            </a:endParaRPr>
          </a:p>
        </p:txBody>
      </p:sp>
      <p:sp>
        <p:nvSpPr>
          <p:cNvPr id="69" name="TextBox 68">
            <a:extLst>
              <a:ext uri="{FF2B5EF4-FFF2-40B4-BE49-F238E27FC236}">
                <a16:creationId xmlns:a16="http://schemas.microsoft.com/office/drawing/2014/main" id="{F7A76005-52C4-4175-98F3-A93E756F20FA}"/>
              </a:ext>
            </a:extLst>
          </p:cNvPr>
          <p:cNvSpPr txBox="1"/>
          <p:nvPr userDrawn="1"/>
        </p:nvSpPr>
        <p:spPr>
          <a:xfrm>
            <a:off x="9598024" y="6548295"/>
            <a:ext cx="2541080" cy="215444"/>
          </a:xfrm>
          <a:prstGeom prst="rect">
            <a:avLst/>
          </a:prstGeom>
          <a:noFill/>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95000"/>
                  </a:schemeClr>
                </a:solidFill>
                <a:latin typeface="Neue Haas Grotesk Text Pro" panose="020B0504020202020204" pitchFamily="34" charset="77"/>
                <a:ea typeface="+mn-ea"/>
                <a:cs typeface="+mn-cs"/>
              </a:rPr>
              <a:t>© Hitachi Vantara LLC 2022. All Rights Reserved.</a:t>
            </a:r>
          </a:p>
        </p:txBody>
      </p:sp>
      <p:pic>
        <p:nvPicPr>
          <p:cNvPr id="37" name="Hitachi logo red">
            <a:extLst>
              <a:ext uri="{FF2B5EF4-FFF2-40B4-BE49-F238E27FC236}">
                <a16:creationId xmlns:a16="http://schemas.microsoft.com/office/drawing/2014/main" id="{DC25D972-B4FD-1C42-89AD-7D86B4ECB945}"/>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024533" y="0"/>
            <a:ext cx="2167467" cy="1083733"/>
          </a:xfrm>
          <a:prstGeom prst="rect">
            <a:avLst/>
          </a:prstGeom>
        </p:spPr>
      </p:pic>
    </p:spTree>
    <p:extLst>
      <p:ext uri="{BB962C8B-B14F-4D97-AF65-F5344CB8AC3E}">
        <p14:creationId xmlns:p14="http://schemas.microsoft.com/office/powerpoint/2010/main" val="800784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8/14/2024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075922910"/>
      </p:ext>
    </p:extLst>
  </p:cSld>
  <p:clrMapOvr>
    <a:masterClrMapping/>
  </p:clrMapOvr>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8/14/2024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a:p>
        </p:txBody>
      </p:sp>
    </p:spTree>
    <p:extLst>
      <p:ext uri="{BB962C8B-B14F-4D97-AF65-F5344CB8AC3E}">
        <p14:creationId xmlns:p14="http://schemas.microsoft.com/office/powerpoint/2010/main" val="3986930676"/>
      </p:ext>
    </p:extLst>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051111269"/>
      </p:ext>
    </p:extLst>
  </p:cSld>
  <p:clrMapOvr>
    <a:masterClrMapping/>
  </p:clrMapOvr>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2EB024-CD9A-41FA-9CF2-FC95925A817C}" type="datetimeFigureOut">
              <a:rPr lang="en-US" smtClean="0"/>
              <a:t>8/14/2024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1D9598-4036-4921-985C-5948829B7103}" type="slidenum">
              <a:rPr lang="en-US" smtClean="0"/>
              <a:t>‹#›</a:t>
            </a:fld>
            <a:endParaRPr lang="en-US"/>
          </a:p>
        </p:txBody>
      </p:sp>
    </p:spTree>
    <p:extLst>
      <p:ext uri="{BB962C8B-B14F-4D97-AF65-F5344CB8AC3E}">
        <p14:creationId xmlns:p14="http://schemas.microsoft.com/office/powerpoint/2010/main" val="2593812342"/>
      </p:ext>
    </p:extLst>
  </p:cSld>
  <p:clrMapOvr>
    <a:masterClrMapping/>
  </p:clrMapOvr>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2EB024-CD9A-41FA-9CF2-FC95925A817C}" type="datetimeFigureOut">
              <a:rPr lang="en-US" smtClean="0"/>
              <a:t>8/14/2024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1D9598-4036-4921-985C-5948829B7103}"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284783573"/>
      </p:ext>
    </p:extLst>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2EB024-CD9A-41FA-9CF2-FC95925A817C}" type="datetimeFigureOut">
              <a:rPr lang="en-US" smtClean="0"/>
              <a:t>8/14/2024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1D9598-4036-4921-985C-5948829B7103}" type="slidenum">
              <a:rPr lang="en-US" smtClean="0"/>
              <a:t>‹#›</a:t>
            </a:fld>
            <a:endParaRPr lang="en-US"/>
          </a:p>
        </p:txBody>
      </p:sp>
    </p:spTree>
    <p:extLst>
      <p:ext uri="{BB962C8B-B14F-4D97-AF65-F5344CB8AC3E}">
        <p14:creationId xmlns:p14="http://schemas.microsoft.com/office/powerpoint/2010/main" val="678290485"/>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2EB024-CD9A-41FA-9CF2-FC95925A817C}" type="datetimeFigureOut">
              <a:rPr lang="en-US" smtClean="0"/>
              <a:t>8/14/2024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1D9598-4036-4921-985C-5948829B7103}"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81594988"/>
      </p:ext>
    </p:extLst>
  </p:cSld>
  <p:clrMapOvr>
    <a:masterClrMapping/>
  </p:clrMapOvr>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2EB024-CD9A-41FA-9CF2-FC95925A817C}" type="datetimeFigureOut">
              <a:rPr lang="en-US" smtClean="0"/>
              <a:t>8/14/2024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1D9598-4036-4921-985C-5948829B7103}" type="slidenum">
              <a:rPr lang="en-US" smtClean="0"/>
              <a:t>‹#›</a:t>
            </a:fld>
            <a:endParaRPr lang="en-US"/>
          </a:p>
        </p:txBody>
      </p:sp>
    </p:spTree>
    <p:extLst>
      <p:ext uri="{BB962C8B-B14F-4D97-AF65-F5344CB8AC3E}">
        <p14:creationId xmlns:p14="http://schemas.microsoft.com/office/powerpoint/2010/main" val="778820251"/>
      </p:ext>
    </p:extLst>
  </p:cSld>
  <p:clrMapOvr>
    <a:masterClrMapping/>
  </p:clrMapOvr>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8/14/2024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a:p>
        </p:txBody>
      </p:sp>
    </p:spTree>
    <p:extLst>
      <p:ext uri="{BB962C8B-B14F-4D97-AF65-F5344CB8AC3E}">
        <p14:creationId xmlns:p14="http://schemas.microsoft.com/office/powerpoint/2010/main" val="80005423"/>
      </p:ext>
    </p:extLst>
  </p:cSld>
  <p:clrMapOvr>
    <a:masterClrMapping/>
  </p:clrMapOvr>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58238002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8D4E5A3-9FF8-174B-B024-4CB426E86E5A}"/>
              </a:ext>
            </a:extLst>
          </p:cNvPr>
          <p:cNvSpPr/>
          <p:nvPr userDrawn="1"/>
        </p:nvSpPr>
        <p:spPr>
          <a:xfrm>
            <a:off x="0" y="0"/>
            <a:ext cx="12204192" cy="6876288"/>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0" i="0">
              <a:latin typeface="Neue Haas Grotesk Text Pro" panose="020B0504020202020204" pitchFamily="34" charset="77"/>
            </a:endParaRPr>
          </a:p>
        </p:txBody>
      </p:sp>
      <p:sp>
        <p:nvSpPr>
          <p:cNvPr id="39" name="TextBox 38"/>
          <p:cNvSpPr txBox="1"/>
          <p:nvPr/>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prstClr val="white">
                    <a:alpha val="50000"/>
                  </a:prstClr>
                </a:solidFill>
                <a:latin typeface="Neue Haas Grotesk Text Pro" panose="020B0504020202020204" pitchFamily="34" charset="77"/>
              </a:rPr>
              <a:pPr/>
              <a:t>‹#›</a:t>
            </a:fld>
            <a:endParaRPr lang="en-US" sz="1067" b="0" i="0">
              <a:solidFill>
                <a:prstClr val="white">
                  <a:alpha val="50000"/>
                </a:prstClr>
              </a:solidFill>
              <a:latin typeface="Neue Haas Grotesk Text Pro" panose="020B0504020202020204" pitchFamily="34" charset="77"/>
            </a:endParaRPr>
          </a:p>
        </p:txBody>
      </p:sp>
      <p:sp>
        <p:nvSpPr>
          <p:cNvPr id="47" name="TextBox 46">
            <a:extLst>
              <a:ext uri="{FF2B5EF4-FFF2-40B4-BE49-F238E27FC236}">
                <a16:creationId xmlns:a16="http://schemas.microsoft.com/office/drawing/2014/main" id="{1F6F85EA-1CAA-F34C-8631-AB308554EFA3}"/>
              </a:ext>
            </a:extLst>
          </p:cNvPr>
          <p:cNvSpPr txBox="1"/>
          <p:nvPr userDrawn="1"/>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schemeClr val="bg1">
                    <a:lumMod val="50000"/>
                  </a:schemeClr>
                </a:solidFill>
                <a:latin typeface="Neue Haas Grotesk Text Pro" panose="020B0504020202020204" pitchFamily="34" charset="77"/>
              </a:rPr>
              <a:pPr/>
              <a:t>‹#›</a:t>
            </a:fld>
            <a:endParaRPr lang="en-US" sz="1067" b="0" i="0">
              <a:solidFill>
                <a:schemeClr val="bg1">
                  <a:lumMod val="50000"/>
                </a:schemeClr>
              </a:solidFill>
              <a:latin typeface="Neue Haas Grotesk Text Pro" panose="020B0504020202020204" pitchFamily="34" charset="77"/>
            </a:endParaRPr>
          </a:p>
        </p:txBody>
      </p:sp>
      <p:pic>
        <p:nvPicPr>
          <p:cNvPr id="3" name="Picture 2" descr="A high angle view of a city&#10;&#10;Description automatically generated with low confidence">
            <a:extLst>
              <a:ext uri="{FF2B5EF4-FFF2-40B4-BE49-F238E27FC236}">
                <a16:creationId xmlns:a16="http://schemas.microsoft.com/office/drawing/2014/main" id="{C31A5DA1-D97C-B14B-A1AD-9EB6A8AD26F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7926948" y="0"/>
            <a:ext cx="4262905" cy="6876288"/>
          </a:xfrm>
          <a:prstGeom prst="rect">
            <a:avLst/>
          </a:prstGeom>
        </p:spPr>
      </p:pic>
      <p:sp>
        <p:nvSpPr>
          <p:cNvPr id="74" name="Rectangle 73">
            <a:extLst>
              <a:ext uri="{FF2B5EF4-FFF2-40B4-BE49-F238E27FC236}">
                <a16:creationId xmlns:a16="http://schemas.microsoft.com/office/drawing/2014/main" id="{261FBF55-7FF2-684D-9995-F81F8F234543}"/>
              </a:ext>
            </a:extLst>
          </p:cNvPr>
          <p:cNvSpPr/>
          <p:nvPr userDrawn="1"/>
        </p:nvSpPr>
        <p:spPr>
          <a:xfrm>
            <a:off x="7923496" y="1"/>
            <a:ext cx="4262905" cy="6556905"/>
          </a:xfrm>
          <a:prstGeom prst="rect">
            <a:avLst/>
          </a:prstGeom>
          <a:gradFill flip="none" rotWithShape="1">
            <a:gsLst>
              <a:gs pos="66000">
                <a:schemeClr val="tx2">
                  <a:alpha val="0"/>
                </a:schemeClr>
              </a:gs>
              <a:gs pos="86000">
                <a:schemeClr val="tx2">
                  <a:alpha val="69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0" i="0">
              <a:latin typeface="Neue Haas Grotesk Text Pro" panose="020B0504020202020204" pitchFamily="34" charset="77"/>
            </a:endParaRPr>
          </a:p>
        </p:txBody>
      </p:sp>
      <p:grpSp>
        <p:nvGrpSpPr>
          <p:cNvPr id="75" name="Hitachi CS Logo">
            <a:extLst>
              <a:ext uri="{FF2B5EF4-FFF2-40B4-BE49-F238E27FC236}">
                <a16:creationId xmlns:a16="http://schemas.microsoft.com/office/drawing/2014/main" id="{B92880B3-235D-3349-8A4E-44BE6018BFC5}"/>
              </a:ext>
            </a:extLst>
          </p:cNvPr>
          <p:cNvGrpSpPr/>
          <p:nvPr userDrawn="1"/>
        </p:nvGrpSpPr>
        <p:grpSpPr>
          <a:xfrm>
            <a:off x="10246555" y="301096"/>
            <a:ext cx="1663868" cy="475553"/>
            <a:chOff x="2751138" y="3262313"/>
            <a:chExt cx="4665662" cy="1333500"/>
          </a:xfrm>
          <a:solidFill>
            <a:schemeClr val="bg1"/>
          </a:solidFill>
        </p:grpSpPr>
        <p:sp>
          <p:nvSpPr>
            <p:cNvPr id="76" name="Freeform 1">
              <a:extLst>
                <a:ext uri="{FF2B5EF4-FFF2-40B4-BE49-F238E27FC236}">
                  <a16:creationId xmlns:a16="http://schemas.microsoft.com/office/drawing/2014/main" id="{798D14CB-5699-EB41-8464-F9DB85A24E2F}"/>
                </a:ext>
              </a:extLst>
            </p:cNvPr>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77" name="Freeform 2">
              <a:extLst>
                <a:ext uri="{FF2B5EF4-FFF2-40B4-BE49-F238E27FC236}">
                  <a16:creationId xmlns:a16="http://schemas.microsoft.com/office/drawing/2014/main" id="{0797A4B2-66F3-E447-8B73-388CB7479FB5}"/>
                </a:ext>
              </a:extLst>
            </p:cNvPr>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78" name="Freeform 3">
              <a:extLst>
                <a:ext uri="{FF2B5EF4-FFF2-40B4-BE49-F238E27FC236}">
                  <a16:creationId xmlns:a16="http://schemas.microsoft.com/office/drawing/2014/main" id="{01925338-0DAD-6A43-A296-3B3C6FA9AF53}"/>
                </a:ext>
              </a:extLst>
            </p:cNvPr>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0" name="Freeform 4">
              <a:extLst>
                <a:ext uri="{FF2B5EF4-FFF2-40B4-BE49-F238E27FC236}">
                  <a16:creationId xmlns:a16="http://schemas.microsoft.com/office/drawing/2014/main" id="{678EC421-61C5-F14F-BA0F-5E188DC2EE4D}"/>
                </a:ext>
              </a:extLst>
            </p:cNvPr>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1" name="Freeform 5">
              <a:extLst>
                <a:ext uri="{FF2B5EF4-FFF2-40B4-BE49-F238E27FC236}">
                  <a16:creationId xmlns:a16="http://schemas.microsoft.com/office/drawing/2014/main" id="{5F3A7E3D-B0C3-AE43-9E44-E396C4AC927C}"/>
                </a:ext>
              </a:extLst>
            </p:cNvPr>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2" name="Freeform 6">
              <a:extLst>
                <a:ext uri="{FF2B5EF4-FFF2-40B4-BE49-F238E27FC236}">
                  <a16:creationId xmlns:a16="http://schemas.microsoft.com/office/drawing/2014/main" id="{A397EA96-9C11-0742-9C5E-785E4C640FEB}"/>
                </a:ext>
              </a:extLst>
            </p:cNvPr>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3" name="Freeform 7">
              <a:extLst>
                <a:ext uri="{FF2B5EF4-FFF2-40B4-BE49-F238E27FC236}">
                  <a16:creationId xmlns:a16="http://schemas.microsoft.com/office/drawing/2014/main" id="{59FC0A30-0332-9E41-A630-92D934C3C216}"/>
                </a:ext>
              </a:extLst>
            </p:cNvPr>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4" name="Freeform 8">
              <a:extLst>
                <a:ext uri="{FF2B5EF4-FFF2-40B4-BE49-F238E27FC236}">
                  <a16:creationId xmlns:a16="http://schemas.microsoft.com/office/drawing/2014/main" id="{9C2A3459-AEA1-E646-BF6E-939CC989DA90}"/>
                </a:ext>
              </a:extLst>
            </p:cNvPr>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5" name="Freeform 9">
              <a:extLst>
                <a:ext uri="{FF2B5EF4-FFF2-40B4-BE49-F238E27FC236}">
                  <a16:creationId xmlns:a16="http://schemas.microsoft.com/office/drawing/2014/main" id="{4C3EEA0F-B23B-4B47-9167-E0C3D913C19D}"/>
                </a:ext>
              </a:extLst>
            </p:cNvPr>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6" name="Freeform 10">
              <a:extLst>
                <a:ext uri="{FF2B5EF4-FFF2-40B4-BE49-F238E27FC236}">
                  <a16:creationId xmlns:a16="http://schemas.microsoft.com/office/drawing/2014/main" id="{2951F159-71E8-6C41-8D78-8A1FF2727623}"/>
                </a:ext>
              </a:extLst>
            </p:cNvPr>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7" name="Freeform 11">
              <a:extLst>
                <a:ext uri="{FF2B5EF4-FFF2-40B4-BE49-F238E27FC236}">
                  <a16:creationId xmlns:a16="http://schemas.microsoft.com/office/drawing/2014/main" id="{2DCC3715-331D-F34E-BEA7-1E91BC846D5F}"/>
                </a:ext>
              </a:extLst>
            </p:cNvPr>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8" name="Freeform 12">
              <a:extLst>
                <a:ext uri="{FF2B5EF4-FFF2-40B4-BE49-F238E27FC236}">
                  <a16:creationId xmlns:a16="http://schemas.microsoft.com/office/drawing/2014/main" id="{203F165C-F4B5-4E44-9CE4-8B0564288256}"/>
                </a:ext>
              </a:extLst>
            </p:cNvPr>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9" name="Freeform 13">
              <a:extLst>
                <a:ext uri="{FF2B5EF4-FFF2-40B4-BE49-F238E27FC236}">
                  <a16:creationId xmlns:a16="http://schemas.microsoft.com/office/drawing/2014/main" id="{BF269243-1D6C-144F-92A7-C2DD356BDE02}"/>
                </a:ext>
              </a:extLst>
            </p:cNvPr>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90" name="Freeform 14">
              <a:extLst>
                <a:ext uri="{FF2B5EF4-FFF2-40B4-BE49-F238E27FC236}">
                  <a16:creationId xmlns:a16="http://schemas.microsoft.com/office/drawing/2014/main" id="{DCB964D2-12B9-7343-90CC-3B0CA7FDAA8D}"/>
                </a:ext>
              </a:extLst>
            </p:cNvPr>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91" name="Freeform 15">
              <a:extLst>
                <a:ext uri="{FF2B5EF4-FFF2-40B4-BE49-F238E27FC236}">
                  <a16:creationId xmlns:a16="http://schemas.microsoft.com/office/drawing/2014/main" id="{BD8AFEC8-B377-CC41-A517-C3D64AA37F45}"/>
                </a:ext>
              </a:extLst>
            </p:cNvPr>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92" name="Freeform 16">
              <a:extLst>
                <a:ext uri="{FF2B5EF4-FFF2-40B4-BE49-F238E27FC236}">
                  <a16:creationId xmlns:a16="http://schemas.microsoft.com/office/drawing/2014/main" id="{9BE12278-99CE-8B43-B777-1B72D1FE8FE4}"/>
                </a:ext>
              </a:extLst>
            </p:cNvPr>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93" name="Freeform 17">
              <a:extLst>
                <a:ext uri="{FF2B5EF4-FFF2-40B4-BE49-F238E27FC236}">
                  <a16:creationId xmlns:a16="http://schemas.microsoft.com/office/drawing/2014/main" id="{619D5BBF-3468-7B40-A5AD-29CA1681BD8D}"/>
                </a:ext>
              </a:extLst>
            </p:cNvPr>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94" name="Freeform 18">
              <a:extLst>
                <a:ext uri="{FF2B5EF4-FFF2-40B4-BE49-F238E27FC236}">
                  <a16:creationId xmlns:a16="http://schemas.microsoft.com/office/drawing/2014/main" id="{E5218E6D-4E3B-594D-AC93-EB5B9323B862}"/>
                </a:ext>
              </a:extLst>
            </p:cNvPr>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95" name="Freeform 19">
              <a:extLst>
                <a:ext uri="{FF2B5EF4-FFF2-40B4-BE49-F238E27FC236}">
                  <a16:creationId xmlns:a16="http://schemas.microsoft.com/office/drawing/2014/main" id="{67C02BB1-C1A2-8B4F-B3D8-F3F69EE104F4}"/>
                </a:ext>
              </a:extLst>
            </p:cNvPr>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96" name="Freeform 20">
              <a:extLst>
                <a:ext uri="{FF2B5EF4-FFF2-40B4-BE49-F238E27FC236}">
                  <a16:creationId xmlns:a16="http://schemas.microsoft.com/office/drawing/2014/main" id="{88814ED3-01A6-254B-916A-FE9642BF681C}"/>
                </a:ext>
              </a:extLst>
            </p:cNvPr>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97" name="Freeform 21">
              <a:extLst>
                <a:ext uri="{FF2B5EF4-FFF2-40B4-BE49-F238E27FC236}">
                  <a16:creationId xmlns:a16="http://schemas.microsoft.com/office/drawing/2014/main" id="{9841FFF6-75EC-1143-B8CA-EECA17913AD5}"/>
                </a:ext>
              </a:extLst>
            </p:cNvPr>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98" name="Freeform 22">
              <a:extLst>
                <a:ext uri="{FF2B5EF4-FFF2-40B4-BE49-F238E27FC236}">
                  <a16:creationId xmlns:a16="http://schemas.microsoft.com/office/drawing/2014/main" id="{64F062F6-D8CB-E244-9D6E-135A824495B4}"/>
                </a:ext>
              </a:extLst>
            </p:cNvPr>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99" name="Freeform 23">
              <a:extLst>
                <a:ext uri="{FF2B5EF4-FFF2-40B4-BE49-F238E27FC236}">
                  <a16:creationId xmlns:a16="http://schemas.microsoft.com/office/drawing/2014/main" id="{5092C578-04A5-3247-9FC3-C5A37EA20E33}"/>
                </a:ext>
              </a:extLst>
            </p:cNvPr>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grpSp>
      <p:sp>
        <p:nvSpPr>
          <p:cNvPr id="43" name="Footer">
            <a:extLst>
              <a:ext uri="{FF2B5EF4-FFF2-40B4-BE49-F238E27FC236}">
                <a16:creationId xmlns:a16="http://schemas.microsoft.com/office/drawing/2014/main" id="{F108DFB1-67A6-2644-9166-4B44C332FCA2}"/>
              </a:ext>
            </a:extLst>
          </p:cNvPr>
          <p:cNvSpPr txBox="1"/>
          <p:nvPr userDrawn="1"/>
        </p:nvSpPr>
        <p:spPr>
          <a:xfrm>
            <a:off x="9598024" y="6548295"/>
            <a:ext cx="2541080" cy="215444"/>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2022. All Rights Reserved.</a:t>
            </a:r>
          </a:p>
        </p:txBody>
      </p:sp>
      <p:pic>
        <p:nvPicPr>
          <p:cNvPr id="37" name="Hitachi logo red">
            <a:extLst>
              <a:ext uri="{FF2B5EF4-FFF2-40B4-BE49-F238E27FC236}">
                <a16:creationId xmlns:a16="http://schemas.microsoft.com/office/drawing/2014/main" id="{5620488C-203C-8F4A-8B3F-5232CDDC9D8A}"/>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024533" y="0"/>
            <a:ext cx="2167467" cy="1083733"/>
          </a:xfrm>
          <a:prstGeom prst="rect">
            <a:avLst/>
          </a:prstGeom>
        </p:spPr>
      </p:pic>
      <p:sp>
        <p:nvSpPr>
          <p:cNvPr id="42" name="Subtitle 2">
            <a:extLst>
              <a:ext uri="{FF2B5EF4-FFF2-40B4-BE49-F238E27FC236}">
                <a16:creationId xmlns:a16="http://schemas.microsoft.com/office/drawing/2014/main" id="{9C4B8250-F2FE-B24F-B485-A21CF1A99DB4}"/>
              </a:ext>
            </a:extLst>
          </p:cNvPr>
          <p:cNvSpPr>
            <a:spLocks noGrp="1"/>
          </p:cNvSpPr>
          <p:nvPr>
            <p:ph type="subTitle" idx="1" hasCustomPrompt="1"/>
          </p:nvPr>
        </p:nvSpPr>
        <p:spPr>
          <a:xfrm>
            <a:off x="908465" y="3737490"/>
            <a:ext cx="5715233" cy="410369"/>
          </a:xfrm>
          <a:prstGeom prst="rect">
            <a:avLst/>
          </a:prstGeom>
          <a:effectLst/>
        </p:spPr>
        <p:txBody>
          <a:bodyPr/>
          <a:lstStyle>
            <a:lvl1pPr marL="0" marR="0" indent="0" algn="l" defTabSz="1219170" rtl="0" eaLnBrk="1" fontAlgn="auto" latinLnBrk="0" hangingPunct="1">
              <a:lnSpc>
                <a:spcPct val="100000"/>
              </a:lnSpc>
              <a:spcBef>
                <a:spcPts val="0"/>
              </a:spcBef>
              <a:spcAft>
                <a:spcPts val="0"/>
              </a:spcAft>
              <a:buClr>
                <a:schemeClr val="accent2"/>
              </a:buClr>
              <a:buSzTx/>
              <a:buFont typeface="Wingdings" charset="2"/>
              <a:buNone/>
              <a:tabLst/>
              <a:defRPr sz="2667" b="0" i="0" cap="none" baseline="0">
                <a:solidFill>
                  <a:schemeClr val="tx1"/>
                </a:solidFill>
                <a:latin typeface="Neue Haas Grotesk Text Pro" panose="020B0504020202020204" pitchFamily="34" charset="77"/>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Subtitle placeholder 20pt Regular</a:t>
            </a:r>
          </a:p>
        </p:txBody>
      </p:sp>
      <p:sp>
        <p:nvSpPr>
          <p:cNvPr id="44" name="Title 1">
            <a:extLst>
              <a:ext uri="{FF2B5EF4-FFF2-40B4-BE49-F238E27FC236}">
                <a16:creationId xmlns:a16="http://schemas.microsoft.com/office/drawing/2014/main" id="{6CBF497B-3F7F-D04D-BE44-5057389683FE}"/>
              </a:ext>
            </a:extLst>
          </p:cNvPr>
          <p:cNvSpPr>
            <a:spLocks noGrp="1"/>
          </p:cNvSpPr>
          <p:nvPr>
            <p:ph type="ctrTitle" hasCustomPrompt="1"/>
          </p:nvPr>
        </p:nvSpPr>
        <p:spPr>
          <a:xfrm>
            <a:off x="908465" y="967698"/>
            <a:ext cx="6864479" cy="2761725"/>
          </a:xfrm>
          <a:prstGeom prst="rect">
            <a:avLst/>
          </a:prstGeom>
          <a:effectLst/>
        </p:spPr>
        <p:txBody>
          <a:bodyPr lIns="0" rIns="0" anchor="b" anchorCtr="0">
            <a:noAutofit/>
          </a:bodyPr>
          <a:lstStyle>
            <a:lvl1pPr>
              <a:lnSpc>
                <a:spcPct val="90000"/>
              </a:lnSpc>
              <a:defRPr sz="5333" b="1" i="0" cap="none" baseline="0">
                <a:solidFill>
                  <a:schemeClr val="bg1"/>
                </a:solidFill>
                <a:latin typeface="Neue Haas Grotesk Text Pro" panose="020B0504020202020204" pitchFamily="34" charset="77"/>
              </a:defRPr>
            </a:lvl1pPr>
          </a:lstStyle>
          <a:p>
            <a:r>
              <a:rPr lang="en-US"/>
              <a:t>Section Title Slide Placeholder </a:t>
            </a:r>
          </a:p>
        </p:txBody>
      </p:sp>
      <p:sp>
        <p:nvSpPr>
          <p:cNvPr id="48" name="Text Placeholder 6">
            <a:extLst>
              <a:ext uri="{FF2B5EF4-FFF2-40B4-BE49-F238E27FC236}">
                <a16:creationId xmlns:a16="http://schemas.microsoft.com/office/drawing/2014/main" id="{167504A7-4A67-6540-BC18-B7EA1187F7A4}"/>
              </a:ext>
            </a:extLst>
          </p:cNvPr>
          <p:cNvSpPr>
            <a:spLocks noGrp="1"/>
          </p:cNvSpPr>
          <p:nvPr>
            <p:ph type="body" sz="quarter" idx="11" hasCustomPrompt="1"/>
          </p:nvPr>
        </p:nvSpPr>
        <p:spPr>
          <a:xfrm>
            <a:off x="908465" y="5207079"/>
            <a:ext cx="4725881" cy="287259"/>
          </a:xfrm>
        </p:spPr>
        <p:txBody>
          <a:bodyPr anchor="t"/>
          <a:lstStyle>
            <a:lvl1pPr marL="0" indent="0">
              <a:spcBef>
                <a:spcPts val="0"/>
              </a:spcBef>
              <a:spcAft>
                <a:spcPts val="400"/>
              </a:spcAft>
              <a:buNone/>
              <a:defRPr sz="1867" b="1" baseline="0">
                <a:solidFill>
                  <a:schemeClr val="tx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Optional Subtitle here 14pt Bold</a:t>
            </a:r>
          </a:p>
        </p:txBody>
      </p:sp>
      <p:sp>
        <p:nvSpPr>
          <p:cNvPr id="49" name="Text Placeholder 8">
            <a:extLst>
              <a:ext uri="{FF2B5EF4-FFF2-40B4-BE49-F238E27FC236}">
                <a16:creationId xmlns:a16="http://schemas.microsoft.com/office/drawing/2014/main" id="{9F72D4FB-2700-8C41-8E06-BD6FC3A74F0A}"/>
              </a:ext>
            </a:extLst>
          </p:cNvPr>
          <p:cNvSpPr>
            <a:spLocks noGrp="1"/>
          </p:cNvSpPr>
          <p:nvPr>
            <p:ph type="body" sz="quarter" idx="12" hasCustomPrompt="1"/>
          </p:nvPr>
        </p:nvSpPr>
        <p:spPr>
          <a:xfrm>
            <a:off x="908465" y="5512868"/>
            <a:ext cx="4725881" cy="246221"/>
          </a:xfrm>
        </p:spPr>
        <p:txBody>
          <a:bodyPr anchor="t"/>
          <a:lstStyle>
            <a:lvl1pPr marL="0" indent="0">
              <a:spcBef>
                <a:spcPts val="0"/>
              </a:spcBef>
              <a:spcAft>
                <a:spcPts val="400"/>
              </a:spcAft>
              <a:buNone/>
              <a:defRPr sz="1600">
                <a:solidFill>
                  <a:schemeClr val="tx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Optional text here 12pt Regular</a:t>
            </a:r>
          </a:p>
        </p:txBody>
      </p:sp>
    </p:spTree>
    <p:extLst>
      <p:ext uri="{BB962C8B-B14F-4D97-AF65-F5344CB8AC3E}">
        <p14:creationId xmlns:p14="http://schemas.microsoft.com/office/powerpoint/2010/main" val="970667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pic>
        <p:nvPicPr>
          <p:cNvPr id="4" name="black grey gradient">
            <a:extLst>
              <a:ext uri="{FF2B5EF4-FFF2-40B4-BE49-F238E27FC236}">
                <a16:creationId xmlns:a16="http://schemas.microsoft.com/office/drawing/2014/main" id="{C2BDBC01-CB5E-614E-96CD-7877ADB8385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0800000">
            <a:off x="0" y="0"/>
            <a:ext cx="12192000" cy="6858000"/>
          </a:xfrm>
          <a:prstGeom prst="rect">
            <a:avLst/>
          </a:prstGeom>
        </p:spPr>
      </p:pic>
      <p:sp>
        <p:nvSpPr>
          <p:cNvPr id="57" name="Title 1"/>
          <p:cNvSpPr>
            <a:spLocks noGrp="1"/>
          </p:cNvSpPr>
          <p:nvPr>
            <p:ph type="ctrTitle" hasCustomPrompt="1"/>
          </p:nvPr>
        </p:nvSpPr>
        <p:spPr>
          <a:xfrm>
            <a:off x="810287" y="1397900"/>
            <a:ext cx="9216309" cy="3329677"/>
          </a:xfrm>
          <a:prstGeom prst="rect">
            <a:avLst/>
          </a:prstGeom>
          <a:effectLst/>
        </p:spPr>
        <p:txBody>
          <a:bodyPr lIns="0" rIns="0" anchor="b" anchorCtr="0">
            <a:normAutofit/>
          </a:bodyPr>
          <a:lstStyle>
            <a:lvl1pPr>
              <a:lnSpc>
                <a:spcPct val="88000"/>
              </a:lnSpc>
              <a:defRPr sz="8000" b="1" i="0" cap="none" spc="-67" baseline="0">
                <a:solidFill>
                  <a:schemeClr val="bg1"/>
                </a:solidFill>
                <a:latin typeface="Neue Haas Grotesk Text Pro" panose="020B0504020202020204" pitchFamily="34" charset="77"/>
              </a:defRPr>
            </a:lvl1pPr>
          </a:lstStyle>
          <a:p>
            <a:r>
              <a:rPr lang="en-US"/>
              <a:t>Presentation </a:t>
            </a:r>
            <a:br>
              <a:rPr lang="en-US"/>
            </a:br>
            <a:r>
              <a:rPr lang="en-US"/>
              <a:t>Title on 3 Lines</a:t>
            </a:r>
            <a:br>
              <a:rPr lang="en-US"/>
            </a:br>
            <a:r>
              <a:rPr lang="en-US"/>
              <a:t>Bold 60pt</a:t>
            </a:r>
          </a:p>
        </p:txBody>
      </p:sp>
      <p:sp>
        <p:nvSpPr>
          <p:cNvPr id="58" name="Text Placeholder 6"/>
          <p:cNvSpPr>
            <a:spLocks noGrp="1"/>
          </p:cNvSpPr>
          <p:nvPr>
            <p:ph type="body" sz="quarter" idx="11" hasCustomPrompt="1"/>
          </p:nvPr>
        </p:nvSpPr>
        <p:spPr>
          <a:xfrm>
            <a:off x="846361" y="5124910"/>
            <a:ext cx="4725881" cy="328295"/>
          </a:xfrm>
        </p:spPr>
        <p:txBody>
          <a:bodyPr anchor="t"/>
          <a:lstStyle>
            <a:lvl1pPr marL="0" indent="0">
              <a:spcBef>
                <a:spcPts val="0"/>
              </a:spcBef>
              <a:spcAft>
                <a:spcPts val="400"/>
              </a:spcAft>
              <a:buNone/>
              <a:defRPr sz="2133" b="1" baseline="0">
                <a:solidFill>
                  <a:schemeClr val="bg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Name Here</a:t>
            </a:r>
          </a:p>
        </p:txBody>
      </p:sp>
      <p:sp>
        <p:nvSpPr>
          <p:cNvPr id="79" name="Text Placeholder 8"/>
          <p:cNvSpPr>
            <a:spLocks noGrp="1"/>
          </p:cNvSpPr>
          <p:nvPr>
            <p:ph type="body" sz="quarter" idx="12" hasCustomPrompt="1"/>
          </p:nvPr>
        </p:nvSpPr>
        <p:spPr>
          <a:xfrm>
            <a:off x="846361" y="5443833"/>
            <a:ext cx="4725881" cy="492443"/>
          </a:xfrm>
        </p:spPr>
        <p:txBody>
          <a:bodyPr anchor="t"/>
          <a:lstStyle>
            <a:lvl1pPr marL="0" indent="0">
              <a:spcBef>
                <a:spcPts val="0"/>
              </a:spcBef>
              <a:spcAft>
                <a:spcPts val="400"/>
              </a:spcAft>
              <a:buNone/>
              <a:defRPr sz="1600">
                <a:solidFill>
                  <a:schemeClr val="bg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Job Title, Department</a:t>
            </a:r>
            <a:br>
              <a:rPr lang="en-US"/>
            </a:br>
            <a:r>
              <a:rPr lang="en-US"/>
              <a:t>Month 2023</a:t>
            </a:r>
          </a:p>
        </p:txBody>
      </p:sp>
      <p:cxnSp>
        <p:nvCxnSpPr>
          <p:cNvPr id="10" name="Straight Connector 9">
            <a:extLst>
              <a:ext uri="{FF2B5EF4-FFF2-40B4-BE49-F238E27FC236}">
                <a16:creationId xmlns:a16="http://schemas.microsoft.com/office/drawing/2014/main" id="{4D01928F-597D-EE45-ADA7-3D256ED9F2E3}"/>
              </a:ext>
            </a:extLst>
          </p:cNvPr>
          <p:cNvCxnSpPr>
            <a:cxnSpLocks/>
          </p:cNvCxnSpPr>
          <p:nvPr userDrawn="1"/>
        </p:nvCxnSpPr>
        <p:spPr>
          <a:xfrm flipH="1">
            <a:off x="846360" y="4775800"/>
            <a:ext cx="10386701"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a:extLst>
              <a:ext uri="{FF2B5EF4-FFF2-40B4-BE49-F238E27FC236}">
                <a16:creationId xmlns:a16="http://schemas.microsoft.com/office/drawing/2014/main" id="{321F759D-E4A5-F143-9D4F-DEB96063B40E}"/>
              </a:ext>
            </a:extLst>
          </p:cNvPr>
          <p:cNvSpPr txBox="1"/>
          <p:nvPr userDrawn="1"/>
        </p:nvSpPr>
        <p:spPr>
          <a:xfrm>
            <a:off x="9596421" y="6548295"/>
            <a:ext cx="2542683" cy="215444"/>
          </a:xfrm>
          <a:prstGeom prst="rect">
            <a:avLst/>
          </a:prstGeom>
          <a:noFill/>
          <a:effectLst/>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75000"/>
                  </a:schemeClr>
                </a:solidFill>
                <a:effectLst/>
                <a:latin typeface="Neue Haas Grotesk Text Pro" panose="020B0504020202020204" pitchFamily="34" charset="77"/>
                <a:ea typeface="+mn-ea"/>
                <a:cs typeface="+mn-cs"/>
              </a:rPr>
              <a:t>© Hitachi Vantara LLC 2023. All Rights Reserved.</a:t>
            </a:r>
          </a:p>
        </p:txBody>
      </p:sp>
      <p:pic>
        <p:nvPicPr>
          <p:cNvPr id="3" name="Graphic 2">
            <a:extLst>
              <a:ext uri="{FF2B5EF4-FFF2-40B4-BE49-F238E27FC236}">
                <a16:creationId xmlns:a16="http://schemas.microsoft.com/office/drawing/2014/main" id="{45C6F824-1BE8-C24A-E993-2816184120B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24534" y="-1"/>
            <a:ext cx="2169597" cy="1084799"/>
          </a:xfrm>
          <a:prstGeom prst="rect">
            <a:avLst/>
          </a:prstGeom>
        </p:spPr>
      </p:pic>
    </p:spTree>
    <p:extLst>
      <p:ext uri="{BB962C8B-B14F-4D97-AF65-F5344CB8AC3E}">
        <p14:creationId xmlns:p14="http://schemas.microsoft.com/office/powerpoint/2010/main" val="1632488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CC66C97-F5EF-A34E-BFDF-60231EEDED8D}"/>
              </a:ext>
            </a:extLst>
          </p:cNvPr>
          <p:cNvSpPr/>
          <p:nvPr userDrawn="1"/>
        </p:nvSpPr>
        <p:spPr>
          <a:xfrm>
            <a:off x="0" y="0"/>
            <a:ext cx="12204192" cy="6876288"/>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0" i="0">
              <a:latin typeface="Neue Haas Grotesk Text Pro" panose="020B0504020202020204" pitchFamily="34" charset="77"/>
            </a:endParaRPr>
          </a:p>
        </p:txBody>
      </p:sp>
      <p:sp>
        <p:nvSpPr>
          <p:cNvPr id="57" name="Title 1"/>
          <p:cNvSpPr>
            <a:spLocks noGrp="1"/>
          </p:cNvSpPr>
          <p:nvPr>
            <p:ph type="ctrTitle" hasCustomPrompt="1"/>
          </p:nvPr>
        </p:nvSpPr>
        <p:spPr>
          <a:xfrm>
            <a:off x="810287" y="1397900"/>
            <a:ext cx="9216309" cy="3329677"/>
          </a:xfrm>
          <a:prstGeom prst="rect">
            <a:avLst/>
          </a:prstGeom>
          <a:effectLst/>
        </p:spPr>
        <p:txBody>
          <a:bodyPr lIns="0" rIns="0" anchor="b" anchorCtr="0">
            <a:normAutofit/>
          </a:bodyPr>
          <a:lstStyle>
            <a:lvl1pPr>
              <a:lnSpc>
                <a:spcPct val="88000"/>
              </a:lnSpc>
              <a:defRPr sz="8000" b="1" i="0" cap="none" spc="-67" baseline="0">
                <a:solidFill>
                  <a:schemeClr val="bg1"/>
                </a:solidFill>
                <a:latin typeface="Neue Haas Grotesk Text Pro" panose="020B0504020202020204" pitchFamily="34" charset="77"/>
              </a:defRPr>
            </a:lvl1pPr>
          </a:lstStyle>
          <a:p>
            <a:r>
              <a:rPr lang="en-US"/>
              <a:t>Presentation </a:t>
            </a:r>
            <a:br>
              <a:rPr lang="en-US"/>
            </a:br>
            <a:r>
              <a:rPr lang="en-US"/>
              <a:t>Title on 3 Lines</a:t>
            </a:r>
            <a:br>
              <a:rPr lang="en-US"/>
            </a:br>
            <a:r>
              <a:rPr lang="en-US"/>
              <a:t>Bold 60pt</a:t>
            </a:r>
          </a:p>
        </p:txBody>
      </p:sp>
      <p:cxnSp>
        <p:nvCxnSpPr>
          <p:cNvPr id="10" name="Straight Connector 9">
            <a:extLst>
              <a:ext uri="{FF2B5EF4-FFF2-40B4-BE49-F238E27FC236}">
                <a16:creationId xmlns:a16="http://schemas.microsoft.com/office/drawing/2014/main" id="{4D01928F-597D-EE45-ADA7-3D256ED9F2E3}"/>
              </a:ext>
            </a:extLst>
          </p:cNvPr>
          <p:cNvCxnSpPr>
            <a:cxnSpLocks/>
          </p:cNvCxnSpPr>
          <p:nvPr userDrawn="1"/>
        </p:nvCxnSpPr>
        <p:spPr>
          <a:xfrm flipH="1">
            <a:off x="846360" y="4775800"/>
            <a:ext cx="10386701"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a:extLst>
              <a:ext uri="{FF2B5EF4-FFF2-40B4-BE49-F238E27FC236}">
                <a16:creationId xmlns:a16="http://schemas.microsoft.com/office/drawing/2014/main" id="{321F759D-E4A5-F143-9D4F-DEB96063B40E}"/>
              </a:ext>
            </a:extLst>
          </p:cNvPr>
          <p:cNvSpPr txBox="1"/>
          <p:nvPr userDrawn="1"/>
        </p:nvSpPr>
        <p:spPr>
          <a:xfrm>
            <a:off x="9596421" y="6548295"/>
            <a:ext cx="2542683" cy="215444"/>
          </a:xfrm>
          <a:prstGeom prst="rect">
            <a:avLst/>
          </a:prstGeom>
          <a:noFill/>
          <a:effectLst/>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75000"/>
                  </a:schemeClr>
                </a:solidFill>
                <a:effectLst/>
                <a:latin typeface="Neue Haas Grotesk Text Pro" panose="020B0504020202020204" pitchFamily="34" charset="77"/>
                <a:ea typeface="+mn-ea"/>
                <a:cs typeface="+mn-cs"/>
              </a:rPr>
              <a:t>© Hitachi Vantara LLC 2023. All Rights Reserved.</a:t>
            </a:r>
          </a:p>
        </p:txBody>
      </p:sp>
      <p:sp>
        <p:nvSpPr>
          <p:cNvPr id="37" name="Subtitle 2">
            <a:extLst>
              <a:ext uri="{FF2B5EF4-FFF2-40B4-BE49-F238E27FC236}">
                <a16:creationId xmlns:a16="http://schemas.microsoft.com/office/drawing/2014/main" id="{79E50B4C-2076-204C-BCF7-43CD41234F63}"/>
              </a:ext>
            </a:extLst>
          </p:cNvPr>
          <p:cNvSpPr>
            <a:spLocks noGrp="1"/>
          </p:cNvSpPr>
          <p:nvPr>
            <p:ph type="subTitle" idx="1" hasCustomPrompt="1"/>
          </p:nvPr>
        </p:nvSpPr>
        <p:spPr>
          <a:xfrm>
            <a:off x="849884" y="5109181"/>
            <a:ext cx="4413629" cy="410433"/>
          </a:xfrm>
          <a:prstGeom prst="rect">
            <a:avLst/>
          </a:prstGeom>
          <a:effectLst/>
        </p:spPr>
        <p:txBody>
          <a:bodyPr/>
          <a:lstStyle>
            <a:lvl1pPr marL="0" marR="0" indent="0" algn="l" defTabSz="1219170" rtl="0" eaLnBrk="1" fontAlgn="auto" latinLnBrk="0" hangingPunct="1">
              <a:lnSpc>
                <a:spcPct val="100000"/>
              </a:lnSpc>
              <a:spcBef>
                <a:spcPts val="0"/>
              </a:spcBef>
              <a:spcAft>
                <a:spcPts val="0"/>
              </a:spcAft>
              <a:buClr>
                <a:schemeClr val="accent2"/>
              </a:buClr>
              <a:buSzTx/>
              <a:buFont typeface="Wingdings" charset="2"/>
              <a:buNone/>
              <a:tabLst/>
              <a:defRPr sz="2667" b="0" i="0" cap="none" baseline="0">
                <a:solidFill>
                  <a:schemeClr val="bg1"/>
                </a:solidFill>
                <a:latin typeface="Neue Haas Grotesk Text Pro" panose="020B0504020202020204" pitchFamily="34" charset="77"/>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Subtitle placeholder</a:t>
            </a:r>
          </a:p>
        </p:txBody>
      </p:sp>
      <p:sp>
        <p:nvSpPr>
          <p:cNvPr id="38" name="Text Placeholder 6">
            <a:extLst>
              <a:ext uri="{FF2B5EF4-FFF2-40B4-BE49-F238E27FC236}">
                <a16:creationId xmlns:a16="http://schemas.microsoft.com/office/drawing/2014/main" id="{F2A467D3-E1C8-F34F-98CA-37A8CAF15659}"/>
              </a:ext>
            </a:extLst>
          </p:cNvPr>
          <p:cNvSpPr>
            <a:spLocks noGrp="1"/>
          </p:cNvSpPr>
          <p:nvPr>
            <p:ph type="body" sz="quarter" idx="11" hasCustomPrompt="1"/>
          </p:nvPr>
        </p:nvSpPr>
        <p:spPr>
          <a:xfrm>
            <a:off x="6538826" y="5124910"/>
            <a:ext cx="4725881" cy="328295"/>
          </a:xfrm>
        </p:spPr>
        <p:txBody>
          <a:bodyPr anchor="t"/>
          <a:lstStyle>
            <a:lvl1pPr marL="0" indent="0">
              <a:spcBef>
                <a:spcPts val="0"/>
              </a:spcBef>
              <a:spcAft>
                <a:spcPts val="400"/>
              </a:spcAft>
              <a:buNone/>
              <a:defRPr sz="2133" b="1" baseline="0">
                <a:solidFill>
                  <a:schemeClr val="bg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Name Here</a:t>
            </a:r>
          </a:p>
        </p:txBody>
      </p:sp>
      <p:sp>
        <p:nvSpPr>
          <p:cNvPr id="39" name="Text Placeholder 8">
            <a:extLst>
              <a:ext uri="{FF2B5EF4-FFF2-40B4-BE49-F238E27FC236}">
                <a16:creationId xmlns:a16="http://schemas.microsoft.com/office/drawing/2014/main" id="{1195B549-480A-6944-938D-FC661B143F7E}"/>
              </a:ext>
            </a:extLst>
          </p:cNvPr>
          <p:cNvSpPr>
            <a:spLocks noGrp="1"/>
          </p:cNvSpPr>
          <p:nvPr>
            <p:ph type="body" sz="quarter" idx="12" hasCustomPrompt="1"/>
          </p:nvPr>
        </p:nvSpPr>
        <p:spPr>
          <a:xfrm>
            <a:off x="6538826" y="5443833"/>
            <a:ext cx="4725881" cy="492443"/>
          </a:xfrm>
        </p:spPr>
        <p:txBody>
          <a:bodyPr anchor="t"/>
          <a:lstStyle>
            <a:lvl1pPr marL="0" indent="0">
              <a:spcBef>
                <a:spcPts val="0"/>
              </a:spcBef>
              <a:spcAft>
                <a:spcPts val="400"/>
              </a:spcAft>
              <a:buNone/>
              <a:defRPr sz="1600">
                <a:solidFill>
                  <a:schemeClr val="bg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Job Title, Department</a:t>
            </a:r>
            <a:br>
              <a:rPr lang="en-US"/>
            </a:br>
            <a:r>
              <a:rPr lang="en-US"/>
              <a:t>Month 2023</a:t>
            </a:r>
          </a:p>
        </p:txBody>
      </p:sp>
      <p:pic>
        <p:nvPicPr>
          <p:cNvPr id="2" name="Graphic 1">
            <a:extLst>
              <a:ext uri="{FF2B5EF4-FFF2-40B4-BE49-F238E27FC236}">
                <a16:creationId xmlns:a16="http://schemas.microsoft.com/office/drawing/2014/main" id="{F3A4BD0D-CFFF-74C0-4A2D-E013EC90526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22403" y="1"/>
            <a:ext cx="2169597" cy="1084799"/>
          </a:xfrm>
          <a:prstGeom prst="rect">
            <a:avLst/>
          </a:prstGeom>
        </p:spPr>
      </p:pic>
    </p:spTree>
    <p:extLst>
      <p:ext uri="{BB962C8B-B14F-4D97-AF65-F5344CB8AC3E}">
        <p14:creationId xmlns:p14="http://schemas.microsoft.com/office/powerpoint/2010/main" val="102829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CC66C97-F5EF-A34E-BFDF-60231EEDED8D}"/>
              </a:ext>
            </a:extLst>
          </p:cNvPr>
          <p:cNvSpPr/>
          <p:nvPr userDrawn="1"/>
        </p:nvSpPr>
        <p:spPr>
          <a:xfrm>
            <a:off x="0" y="0"/>
            <a:ext cx="12204192" cy="6876288"/>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0" i="0">
              <a:latin typeface="Neue Haas Grotesk Text Pro" panose="020B0504020202020204" pitchFamily="34" charset="77"/>
            </a:endParaRPr>
          </a:p>
        </p:txBody>
      </p:sp>
      <p:sp>
        <p:nvSpPr>
          <p:cNvPr id="57" name="Title 1"/>
          <p:cNvSpPr>
            <a:spLocks noGrp="1"/>
          </p:cNvSpPr>
          <p:nvPr>
            <p:ph type="ctrTitle" hasCustomPrompt="1"/>
          </p:nvPr>
        </p:nvSpPr>
        <p:spPr>
          <a:xfrm>
            <a:off x="810287" y="1397900"/>
            <a:ext cx="9216309" cy="3329677"/>
          </a:xfrm>
          <a:prstGeom prst="rect">
            <a:avLst/>
          </a:prstGeom>
          <a:effectLst/>
        </p:spPr>
        <p:txBody>
          <a:bodyPr lIns="0" rIns="0" anchor="b" anchorCtr="0">
            <a:normAutofit/>
          </a:bodyPr>
          <a:lstStyle>
            <a:lvl1pPr>
              <a:lnSpc>
                <a:spcPct val="88000"/>
              </a:lnSpc>
              <a:defRPr sz="8000" b="1" i="0" cap="none" spc="-67" baseline="0">
                <a:solidFill>
                  <a:schemeClr val="bg1"/>
                </a:solidFill>
                <a:latin typeface="Neue Haas Grotesk Text Pro" panose="020B0504020202020204" pitchFamily="34" charset="77"/>
              </a:defRPr>
            </a:lvl1pPr>
          </a:lstStyle>
          <a:p>
            <a:r>
              <a:rPr lang="en-US"/>
              <a:t>Presentation </a:t>
            </a:r>
            <a:br>
              <a:rPr lang="en-US"/>
            </a:br>
            <a:r>
              <a:rPr lang="en-US"/>
              <a:t>Title on 3 Lines</a:t>
            </a:r>
            <a:br>
              <a:rPr lang="en-US"/>
            </a:br>
            <a:r>
              <a:rPr lang="en-US"/>
              <a:t>Bold 60pt</a:t>
            </a:r>
          </a:p>
        </p:txBody>
      </p:sp>
      <p:cxnSp>
        <p:nvCxnSpPr>
          <p:cNvPr id="10" name="Straight Connector 9">
            <a:extLst>
              <a:ext uri="{FF2B5EF4-FFF2-40B4-BE49-F238E27FC236}">
                <a16:creationId xmlns:a16="http://schemas.microsoft.com/office/drawing/2014/main" id="{4D01928F-597D-EE45-ADA7-3D256ED9F2E3}"/>
              </a:ext>
            </a:extLst>
          </p:cNvPr>
          <p:cNvCxnSpPr>
            <a:cxnSpLocks/>
          </p:cNvCxnSpPr>
          <p:nvPr userDrawn="1"/>
        </p:nvCxnSpPr>
        <p:spPr>
          <a:xfrm flipH="1">
            <a:off x="846360" y="4775800"/>
            <a:ext cx="10386701"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a:extLst>
              <a:ext uri="{FF2B5EF4-FFF2-40B4-BE49-F238E27FC236}">
                <a16:creationId xmlns:a16="http://schemas.microsoft.com/office/drawing/2014/main" id="{321F759D-E4A5-F143-9D4F-DEB96063B40E}"/>
              </a:ext>
            </a:extLst>
          </p:cNvPr>
          <p:cNvSpPr txBox="1"/>
          <p:nvPr userDrawn="1"/>
        </p:nvSpPr>
        <p:spPr>
          <a:xfrm>
            <a:off x="9596421" y="6548295"/>
            <a:ext cx="2542683" cy="215444"/>
          </a:xfrm>
          <a:prstGeom prst="rect">
            <a:avLst/>
          </a:prstGeom>
          <a:noFill/>
          <a:effectLst/>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75000"/>
                  </a:schemeClr>
                </a:solidFill>
                <a:effectLst/>
                <a:latin typeface="Neue Haas Grotesk Text Pro" panose="020B0504020202020204" pitchFamily="34" charset="77"/>
                <a:ea typeface="+mn-ea"/>
                <a:cs typeface="+mn-cs"/>
              </a:rPr>
              <a:t>© Hitachi Vantara LLC 2023. All Rights Reserved.</a:t>
            </a:r>
          </a:p>
        </p:txBody>
      </p:sp>
      <p:sp>
        <p:nvSpPr>
          <p:cNvPr id="40" name="Text Placeholder 6">
            <a:extLst>
              <a:ext uri="{FF2B5EF4-FFF2-40B4-BE49-F238E27FC236}">
                <a16:creationId xmlns:a16="http://schemas.microsoft.com/office/drawing/2014/main" id="{1AF46A1C-3446-614F-91A4-BF8221DA66CD}"/>
              </a:ext>
            </a:extLst>
          </p:cNvPr>
          <p:cNvSpPr>
            <a:spLocks noGrp="1"/>
          </p:cNvSpPr>
          <p:nvPr>
            <p:ph type="body" sz="quarter" idx="11" hasCustomPrompt="1"/>
          </p:nvPr>
        </p:nvSpPr>
        <p:spPr>
          <a:xfrm>
            <a:off x="846361" y="5124910"/>
            <a:ext cx="4725881" cy="328295"/>
          </a:xfrm>
        </p:spPr>
        <p:txBody>
          <a:bodyPr anchor="t"/>
          <a:lstStyle>
            <a:lvl1pPr marL="0" indent="0">
              <a:spcBef>
                <a:spcPts val="0"/>
              </a:spcBef>
              <a:spcAft>
                <a:spcPts val="400"/>
              </a:spcAft>
              <a:buNone/>
              <a:defRPr sz="2133" b="1" baseline="0">
                <a:solidFill>
                  <a:schemeClr val="bg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Name Here</a:t>
            </a:r>
          </a:p>
        </p:txBody>
      </p:sp>
      <p:sp>
        <p:nvSpPr>
          <p:cNvPr id="41" name="Text Placeholder 8">
            <a:extLst>
              <a:ext uri="{FF2B5EF4-FFF2-40B4-BE49-F238E27FC236}">
                <a16:creationId xmlns:a16="http://schemas.microsoft.com/office/drawing/2014/main" id="{0B5020BB-700C-2D4C-A089-3094495DD3E8}"/>
              </a:ext>
            </a:extLst>
          </p:cNvPr>
          <p:cNvSpPr>
            <a:spLocks noGrp="1"/>
          </p:cNvSpPr>
          <p:nvPr>
            <p:ph type="body" sz="quarter" idx="12" hasCustomPrompt="1"/>
          </p:nvPr>
        </p:nvSpPr>
        <p:spPr>
          <a:xfrm>
            <a:off x="846361" y="5443833"/>
            <a:ext cx="4725881" cy="492443"/>
          </a:xfrm>
        </p:spPr>
        <p:txBody>
          <a:bodyPr anchor="t"/>
          <a:lstStyle>
            <a:lvl1pPr marL="0" indent="0">
              <a:spcBef>
                <a:spcPts val="0"/>
              </a:spcBef>
              <a:spcAft>
                <a:spcPts val="400"/>
              </a:spcAft>
              <a:buNone/>
              <a:defRPr sz="1600">
                <a:solidFill>
                  <a:schemeClr val="bg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Job Title, Department</a:t>
            </a:r>
            <a:br>
              <a:rPr lang="en-US"/>
            </a:br>
            <a:r>
              <a:rPr lang="en-US"/>
              <a:t>Month 2023</a:t>
            </a:r>
          </a:p>
        </p:txBody>
      </p:sp>
      <p:pic>
        <p:nvPicPr>
          <p:cNvPr id="2" name="Graphic 1">
            <a:extLst>
              <a:ext uri="{FF2B5EF4-FFF2-40B4-BE49-F238E27FC236}">
                <a16:creationId xmlns:a16="http://schemas.microsoft.com/office/drawing/2014/main" id="{1C1685DE-C497-892B-3951-2E18F75DE1A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22403" y="1"/>
            <a:ext cx="2169597" cy="1084799"/>
          </a:xfrm>
          <a:prstGeom prst="rect">
            <a:avLst/>
          </a:prstGeom>
        </p:spPr>
      </p:pic>
    </p:spTree>
    <p:extLst>
      <p:ext uri="{BB962C8B-B14F-4D97-AF65-F5344CB8AC3E}">
        <p14:creationId xmlns:p14="http://schemas.microsoft.com/office/powerpoint/2010/main" val="4237229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8D4E5A3-9FF8-174B-B024-4CB426E86E5A}"/>
              </a:ext>
            </a:extLst>
          </p:cNvPr>
          <p:cNvSpPr/>
          <p:nvPr userDrawn="1"/>
        </p:nvSpPr>
        <p:spPr>
          <a:xfrm>
            <a:off x="0" y="0"/>
            <a:ext cx="12204192" cy="6876288"/>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0" i="0">
              <a:latin typeface="Neue Haas Grotesk Text Pro" panose="020B0504020202020204" pitchFamily="34" charset="77"/>
            </a:endParaRPr>
          </a:p>
        </p:txBody>
      </p:sp>
      <p:sp>
        <p:nvSpPr>
          <p:cNvPr id="39" name="TextBox 38"/>
          <p:cNvSpPr txBox="1"/>
          <p:nvPr/>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prstClr val="white">
                    <a:alpha val="50000"/>
                  </a:prstClr>
                </a:solidFill>
                <a:latin typeface="Neue Haas Grotesk Text Pro" panose="020B0504020202020204" pitchFamily="34" charset="77"/>
              </a:rPr>
              <a:pPr/>
              <a:t>‹#›</a:t>
            </a:fld>
            <a:endParaRPr lang="en-US" sz="1067" b="0" i="0">
              <a:solidFill>
                <a:prstClr val="white">
                  <a:alpha val="50000"/>
                </a:prstClr>
              </a:solidFill>
              <a:latin typeface="Neue Haas Grotesk Text Pro" panose="020B0504020202020204" pitchFamily="34" charset="77"/>
            </a:endParaRPr>
          </a:p>
        </p:txBody>
      </p:sp>
      <p:sp>
        <p:nvSpPr>
          <p:cNvPr id="47" name="TextBox 46">
            <a:extLst>
              <a:ext uri="{FF2B5EF4-FFF2-40B4-BE49-F238E27FC236}">
                <a16:creationId xmlns:a16="http://schemas.microsoft.com/office/drawing/2014/main" id="{1F6F85EA-1CAA-F34C-8631-AB308554EFA3}"/>
              </a:ext>
            </a:extLst>
          </p:cNvPr>
          <p:cNvSpPr txBox="1"/>
          <p:nvPr userDrawn="1"/>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schemeClr val="bg1">
                    <a:lumMod val="50000"/>
                  </a:schemeClr>
                </a:solidFill>
                <a:latin typeface="Neue Haas Grotesk Text Pro" panose="020B0504020202020204" pitchFamily="34" charset="77"/>
              </a:rPr>
              <a:pPr/>
              <a:t>‹#›</a:t>
            </a:fld>
            <a:endParaRPr lang="en-US" sz="1067" b="0" i="0">
              <a:solidFill>
                <a:schemeClr val="bg1">
                  <a:lumMod val="50000"/>
                </a:schemeClr>
              </a:solidFill>
              <a:latin typeface="Neue Haas Grotesk Text Pro" panose="020B0504020202020204" pitchFamily="34" charset="77"/>
            </a:endParaRPr>
          </a:p>
        </p:txBody>
      </p:sp>
      <p:pic>
        <p:nvPicPr>
          <p:cNvPr id="3" name="Picture 2" descr="A high angle view of a city&#10;&#10;Description automatically generated with low confidence">
            <a:extLst>
              <a:ext uri="{FF2B5EF4-FFF2-40B4-BE49-F238E27FC236}">
                <a16:creationId xmlns:a16="http://schemas.microsoft.com/office/drawing/2014/main" id="{C31A5DA1-D97C-B14B-A1AD-9EB6A8AD26F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7926948" y="0"/>
            <a:ext cx="4262905" cy="6876288"/>
          </a:xfrm>
          <a:prstGeom prst="rect">
            <a:avLst/>
          </a:prstGeom>
        </p:spPr>
      </p:pic>
      <p:sp>
        <p:nvSpPr>
          <p:cNvPr id="74" name="Rectangle 73">
            <a:extLst>
              <a:ext uri="{FF2B5EF4-FFF2-40B4-BE49-F238E27FC236}">
                <a16:creationId xmlns:a16="http://schemas.microsoft.com/office/drawing/2014/main" id="{261FBF55-7FF2-684D-9995-F81F8F234543}"/>
              </a:ext>
            </a:extLst>
          </p:cNvPr>
          <p:cNvSpPr/>
          <p:nvPr userDrawn="1"/>
        </p:nvSpPr>
        <p:spPr>
          <a:xfrm>
            <a:off x="7923496" y="1"/>
            <a:ext cx="4262905" cy="6556905"/>
          </a:xfrm>
          <a:prstGeom prst="rect">
            <a:avLst/>
          </a:prstGeom>
          <a:gradFill flip="none" rotWithShape="1">
            <a:gsLst>
              <a:gs pos="66000">
                <a:schemeClr val="tx2">
                  <a:alpha val="0"/>
                </a:schemeClr>
              </a:gs>
              <a:gs pos="86000">
                <a:schemeClr val="tx2">
                  <a:alpha val="69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0" i="0">
              <a:latin typeface="Neue Haas Grotesk Text Pro" panose="020B0504020202020204" pitchFamily="34" charset="77"/>
            </a:endParaRPr>
          </a:p>
        </p:txBody>
      </p:sp>
      <p:sp>
        <p:nvSpPr>
          <p:cNvPr id="43" name="Footer">
            <a:extLst>
              <a:ext uri="{FF2B5EF4-FFF2-40B4-BE49-F238E27FC236}">
                <a16:creationId xmlns:a16="http://schemas.microsoft.com/office/drawing/2014/main" id="{F108DFB1-67A6-2644-9166-4B44C332FCA2}"/>
              </a:ext>
            </a:extLst>
          </p:cNvPr>
          <p:cNvSpPr txBox="1"/>
          <p:nvPr userDrawn="1"/>
        </p:nvSpPr>
        <p:spPr>
          <a:xfrm>
            <a:off x="9596421" y="6548295"/>
            <a:ext cx="2542683" cy="215444"/>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p>
        </p:txBody>
      </p:sp>
      <p:sp>
        <p:nvSpPr>
          <p:cNvPr id="42" name="Subtitle 2">
            <a:extLst>
              <a:ext uri="{FF2B5EF4-FFF2-40B4-BE49-F238E27FC236}">
                <a16:creationId xmlns:a16="http://schemas.microsoft.com/office/drawing/2014/main" id="{9C4B8250-F2FE-B24F-B485-A21CF1A99DB4}"/>
              </a:ext>
            </a:extLst>
          </p:cNvPr>
          <p:cNvSpPr>
            <a:spLocks noGrp="1"/>
          </p:cNvSpPr>
          <p:nvPr>
            <p:ph type="subTitle" idx="1" hasCustomPrompt="1"/>
          </p:nvPr>
        </p:nvSpPr>
        <p:spPr>
          <a:xfrm>
            <a:off x="908465" y="3737490"/>
            <a:ext cx="5715233" cy="410369"/>
          </a:xfrm>
          <a:prstGeom prst="rect">
            <a:avLst/>
          </a:prstGeom>
          <a:effectLst/>
        </p:spPr>
        <p:txBody>
          <a:bodyPr/>
          <a:lstStyle>
            <a:lvl1pPr marL="0" marR="0" indent="0" algn="l" defTabSz="1219170" rtl="0" eaLnBrk="1" fontAlgn="auto" latinLnBrk="0" hangingPunct="1">
              <a:lnSpc>
                <a:spcPct val="100000"/>
              </a:lnSpc>
              <a:spcBef>
                <a:spcPts val="0"/>
              </a:spcBef>
              <a:spcAft>
                <a:spcPts val="0"/>
              </a:spcAft>
              <a:buClr>
                <a:schemeClr val="accent2"/>
              </a:buClr>
              <a:buSzTx/>
              <a:buFont typeface="Wingdings" charset="2"/>
              <a:buNone/>
              <a:tabLst/>
              <a:defRPr sz="2667" b="0" i="0" cap="none" baseline="0">
                <a:solidFill>
                  <a:schemeClr val="tx1"/>
                </a:solidFill>
                <a:latin typeface="Neue Haas Grotesk Text Pro" panose="020B0504020202020204" pitchFamily="34" charset="77"/>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Subtitle placeholder 20pt Regular</a:t>
            </a:r>
          </a:p>
        </p:txBody>
      </p:sp>
      <p:sp>
        <p:nvSpPr>
          <p:cNvPr id="44" name="Title 1">
            <a:extLst>
              <a:ext uri="{FF2B5EF4-FFF2-40B4-BE49-F238E27FC236}">
                <a16:creationId xmlns:a16="http://schemas.microsoft.com/office/drawing/2014/main" id="{6CBF497B-3F7F-D04D-BE44-5057389683FE}"/>
              </a:ext>
            </a:extLst>
          </p:cNvPr>
          <p:cNvSpPr>
            <a:spLocks noGrp="1"/>
          </p:cNvSpPr>
          <p:nvPr>
            <p:ph type="ctrTitle" hasCustomPrompt="1"/>
          </p:nvPr>
        </p:nvSpPr>
        <p:spPr>
          <a:xfrm>
            <a:off x="908465" y="967698"/>
            <a:ext cx="6864479" cy="2761725"/>
          </a:xfrm>
          <a:prstGeom prst="rect">
            <a:avLst/>
          </a:prstGeom>
          <a:effectLst/>
        </p:spPr>
        <p:txBody>
          <a:bodyPr lIns="0" rIns="0" anchor="b" anchorCtr="0">
            <a:noAutofit/>
          </a:bodyPr>
          <a:lstStyle>
            <a:lvl1pPr>
              <a:lnSpc>
                <a:spcPct val="90000"/>
              </a:lnSpc>
              <a:defRPr sz="5333" b="1" i="0" cap="none" baseline="0">
                <a:solidFill>
                  <a:schemeClr val="bg1"/>
                </a:solidFill>
                <a:latin typeface="Neue Haas Grotesk Text Pro" panose="020B0504020202020204" pitchFamily="34" charset="77"/>
              </a:defRPr>
            </a:lvl1pPr>
          </a:lstStyle>
          <a:p>
            <a:r>
              <a:rPr lang="en-US"/>
              <a:t>Section Title Slide Placeholder </a:t>
            </a:r>
          </a:p>
        </p:txBody>
      </p:sp>
      <p:sp>
        <p:nvSpPr>
          <p:cNvPr id="48" name="Text Placeholder 6">
            <a:extLst>
              <a:ext uri="{FF2B5EF4-FFF2-40B4-BE49-F238E27FC236}">
                <a16:creationId xmlns:a16="http://schemas.microsoft.com/office/drawing/2014/main" id="{167504A7-4A67-6540-BC18-B7EA1187F7A4}"/>
              </a:ext>
            </a:extLst>
          </p:cNvPr>
          <p:cNvSpPr>
            <a:spLocks noGrp="1"/>
          </p:cNvSpPr>
          <p:nvPr>
            <p:ph type="body" sz="quarter" idx="11" hasCustomPrompt="1"/>
          </p:nvPr>
        </p:nvSpPr>
        <p:spPr>
          <a:xfrm>
            <a:off x="908465" y="5207079"/>
            <a:ext cx="4725881" cy="287259"/>
          </a:xfrm>
        </p:spPr>
        <p:txBody>
          <a:bodyPr anchor="t"/>
          <a:lstStyle>
            <a:lvl1pPr marL="0" indent="0">
              <a:spcBef>
                <a:spcPts val="0"/>
              </a:spcBef>
              <a:spcAft>
                <a:spcPts val="400"/>
              </a:spcAft>
              <a:buNone/>
              <a:defRPr sz="1867" b="1" baseline="0">
                <a:solidFill>
                  <a:schemeClr val="tx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Optional Subtitle here 14pt Bold</a:t>
            </a:r>
          </a:p>
        </p:txBody>
      </p:sp>
      <p:sp>
        <p:nvSpPr>
          <p:cNvPr id="49" name="Text Placeholder 8">
            <a:extLst>
              <a:ext uri="{FF2B5EF4-FFF2-40B4-BE49-F238E27FC236}">
                <a16:creationId xmlns:a16="http://schemas.microsoft.com/office/drawing/2014/main" id="{9F72D4FB-2700-8C41-8E06-BD6FC3A74F0A}"/>
              </a:ext>
            </a:extLst>
          </p:cNvPr>
          <p:cNvSpPr>
            <a:spLocks noGrp="1"/>
          </p:cNvSpPr>
          <p:nvPr>
            <p:ph type="body" sz="quarter" idx="12" hasCustomPrompt="1"/>
          </p:nvPr>
        </p:nvSpPr>
        <p:spPr>
          <a:xfrm>
            <a:off x="908465" y="5512868"/>
            <a:ext cx="4725881" cy="246221"/>
          </a:xfrm>
        </p:spPr>
        <p:txBody>
          <a:bodyPr anchor="t"/>
          <a:lstStyle>
            <a:lvl1pPr marL="0" indent="0">
              <a:spcBef>
                <a:spcPts val="0"/>
              </a:spcBef>
              <a:spcAft>
                <a:spcPts val="400"/>
              </a:spcAft>
              <a:buNone/>
              <a:defRPr sz="1600">
                <a:solidFill>
                  <a:schemeClr val="tx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Optional text here 12pt Regular</a:t>
            </a:r>
          </a:p>
        </p:txBody>
      </p:sp>
      <p:pic>
        <p:nvPicPr>
          <p:cNvPr id="4" name="Graphic 3">
            <a:extLst>
              <a:ext uri="{FF2B5EF4-FFF2-40B4-BE49-F238E27FC236}">
                <a16:creationId xmlns:a16="http://schemas.microsoft.com/office/drawing/2014/main" id="{F0D7C52C-892F-68C2-331E-52650B1A8BB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24534" y="-1"/>
            <a:ext cx="2169597" cy="1084799"/>
          </a:xfrm>
          <a:prstGeom prst="rect">
            <a:avLst/>
          </a:prstGeom>
        </p:spPr>
      </p:pic>
    </p:spTree>
    <p:extLst>
      <p:ext uri="{BB962C8B-B14F-4D97-AF65-F5344CB8AC3E}">
        <p14:creationId xmlns:p14="http://schemas.microsoft.com/office/powerpoint/2010/main" val="970667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9145A0E2-757F-D34D-A67D-72D9956859BA}"/>
              </a:ext>
            </a:extLst>
          </p:cNvPr>
          <p:cNvSpPr/>
          <p:nvPr userDrawn="1"/>
        </p:nvSpPr>
        <p:spPr>
          <a:xfrm>
            <a:off x="-1" y="0"/>
            <a:ext cx="7989289" cy="6858000"/>
          </a:xfrm>
          <a:prstGeom prst="rect">
            <a:avLst/>
          </a:prstGeom>
          <a:gradFill flip="none" rotWithShape="1">
            <a:gsLst>
              <a:gs pos="0">
                <a:schemeClr val="tx2"/>
              </a:gs>
              <a:gs pos="66000">
                <a:srgbClr val="19222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0" i="0">
              <a:latin typeface="Neue Haas Grotesk Text Pro" panose="020B0504020202020204" pitchFamily="34" charset="77"/>
            </a:endParaRPr>
          </a:p>
        </p:txBody>
      </p:sp>
      <p:pic>
        <p:nvPicPr>
          <p:cNvPr id="8" name="Picture 7" descr="A picture containing keyboard, electronics, light, close&#10;&#10;Description automatically generated">
            <a:extLst>
              <a:ext uri="{FF2B5EF4-FFF2-40B4-BE49-F238E27FC236}">
                <a16:creationId xmlns:a16="http://schemas.microsoft.com/office/drawing/2014/main" id="{C32B0849-2B0B-6C4C-BA95-E68E19031887}"/>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7938733" y="0"/>
            <a:ext cx="4253268" cy="6858000"/>
          </a:xfrm>
          <a:prstGeom prst="rect">
            <a:avLst/>
          </a:prstGeom>
        </p:spPr>
      </p:pic>
      <p:sp>
        <p:nvSpPr>
          <p:cNvPr id="47" name="TextBox 46">
            <a:extLst>
              <a:ext uri="{FF2B5EF4-FFF2-40B4-BE49-F238E27FC236}">
                <a16:creationId xmlns:a16="http://schemas.microsoft.com/office/drawing/2014/main" id="{1F6F85EA-1CAA-F34C-8631-AB308554EFA3}"/>
              </a:ext>
            </a:extLst>
          </p:cNvPr>
          <p:cNvSpPr txBox="1"/>
          <p:nvPr userDrawn="1"/>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prstClr val="white">
                    <a:alpha val="50000"/>
                  </a:prstClr>
                </a:solidFill>
                <a:latin typeface="Neue Haas Grotesk Text Pro" panose="020B0504020202020204" pitchFamily="34" charset="77"/>
              </a:rPr>
              <a:pPr/>
              <a:t>‹#›</a:t>
            </a:fld>
            <a:endParaRPr lang="en-US" sz="1067" b="0" i="0">
              <a:solidFill>
                <a:prstClr val="white">
                  <a:alpha val="50000"/>
                </a:prstClr>
              </a:solidFill>
              <a:latin typeface="Neue Haas Grotesk Text Pro" panose="020B0504020202020204" pitchFamily="34" charset="77"/>
            </a:endParaRPr>
          </a:p>
        </p:txBody>
      </p:sp>
      <p:sp>
        <p:nvSpPr>
          <p:cNvPr id="40" name="Footer">
            <a:extLst>
              <a:ext uri="{FF2B5EF4-FFF2-40B4-BE49-F238E27FC236}">
                <a16:creationId xmlns:a16="http://schemas.microsoft.com/office/drawing/2014/main" id="{E0877B21-C48F-DA42-AC05-56B8C786636C}"/>
              </a:ext>
            </a:extLst>
          </p:cNvPr>
          <p:cNvSpPr txBox="1"/>
          <p:nvPr userDrawn="1"/>
        </p:nvSpPr>
        <p:spPr>
          <a:xfrm>
            <a:off x="9596421" y="6548295"/>
            <a:ext cx="2542683" cy="215444"/>
          </a:xfrm>
          <a:prstGeom prst="rect">
            <a:avLst/>
          </a:prstGeom>
          <a:noFill/>
          <a:effectLst/>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95000"/>
                  </a:schemeClr>
                </a:solidFill>
                <a:effectLst/>
                <a:latin typeface="Neue Haas Grotesk Text Pro" panose="020B0504020202020204" pitchFamily="34" charset="77"/>
                <a:ea typeface="+mn-ea"/>
                <a:cs typeface="+mn-cs"/>
              </a:rPr>
              <a:t>© Hitachi Vantara LLC 2023. All Rights Reserved.</a:t>
            </a:r>
          </a:p>
        </p:txBody>
      </p:sp>
      <p:sp>
        <p:nvSpPr>
          <p:cNvPr id="41" name="Subtitle 2">
            <a:extLst>
              <a:ext uri="{FF2B5EF4-FFF2-40B4-BE49-F238E27FC236}">
                <a16:creationId xmlns:a16="http://schemas.microsoft.com/office/drawing/2014/main" id="{006DF4F8-BB34-EC43-99DA-9D3A451F68AA}"/>
              </a:ext>
            </a:extLst>
          </p:cNvPr>
          <p:cNvSpPr>
            <a:spLocks noGrp="1"/>
          </p:cNvSpPr>
          <p:nvPr>
            <p:ph type="subTitle" idx="1" hasCustomPrompt="1"/>
          </p:nvPr>
        </p:nvSpPr>
        <p:spPr>
          <a:xfrm>
            <a:off x="908465" y="3737490"/>
            <a:ext cx="5715233" cy="410369"/>
          </a:xfrm>
          <a:prstGeom prst="rect">
            <a:avLst/>
          </a:prstGeom>
          <a:effectLst/>
        </p:spPr>
        <p:txBody>
          <a:bodyPr/>
          <a:lstStyle>
            <a:lvl1pPr marL="0" marR="0" indent="0" algn="l" defTabSz="1219170" rtl="0" eaLnBrk="1" fontAlgn="auto" latinLnBrk="0" hangingPunct="1">
              <a:lnSpc>
                <a:spcPct val="100000"/>
              </a:lnSpc>
              <a:spcBef>
                <a:spcPts val="0"/>
              </a:spcBef>
              <a:spcAft>
                <a:spcPts val="0"/>
              </a:spcAft>
              <a:buClr>
                <a:schemeClr val="accent2"/>
              </a:buClr>
              <a:buSzTx/>
              <a:buFont typeface="Wingdings" charset="2"/>
              <a:buNone/>
              <a:tabLst/>
              <a:defRPr sz="2667" b="0" i="0" cap="none" baseline="0">
                <a:solidFill>
                  <a:schemeClr val="bg1"/>
                </a:solidFill>
                <a:latin typeface="Neue Haas Grotesk Text Pro" panose="020B0504020202020204" pitchFamily="34" charset="77"/>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Subtitle placeholder 20pt Regular</a:t>
            </a:r>
          </a:p>
        </p:txBody>
      </p:sp>
      <p:sp>
        <p:nvSpPr>
          <p:cNvPr id="42" name="Title 1">
            <a:extLst>
              <a:ext uri="{FF2B5EF4-FFF2-40B4-BE49-F238E27FC236}">
                <a16:creationId xmlns:a16="http://schemas.microsoft.com/office/drawing/2014/main" id="{50291F8B-692F-1F4E-8B62-13F31A1C4202}"/>
              </a:ext>
            </a:extLst>
          </p:cNvPr>
          <p:cNvSpPr>
            <a:spLocks noGrp="1"/>
          </p:cNvSpPr>
          <p:nvPr>
            <p:ph type="ctrTitle" hasCustomPrompt="1"/>
          </p:nvPr>
        </p:nvSpPr>
        <p:spPr>
          <a:xfrm>
            <a:off x="908465" y="967698"/>
            <a:ext cx="6864479" cy="2761725"/>
          </a:xfrm>
          <a:prstGeom prst="rect">
            <a:avLst/>
          </a:prstGeom>
          <a:effectLst/>
        </p:spPr>
        <p:txBody>
          <a:bodyPr lIns="0" rIns="0" anchor="b" anchorCtr="0">
            <a:noAutofit/>
          </a:bodyPr>
          <a:lstStyle>
            <a:lvl1pPr>
              <a:lnSpc>
                <a:spcPct val="90000"/>
              </a:lnSpc>
              <a:defRPr sz="5333" b="1" i="0" cap="none" baseline="0">
                <a:solidFill>
                  <a:schemeClr val="bg1"/>
                </a:solidFill>
                <a:latin typeface="Neue Haas Grotesk Text Pro" panose="020B0504020202020204" pitchFamily="34" charset="77"/>
              </a:defRPr>
            </a:lvl1pPr>
          </a:lstStyle>
          <a:p>
            <a:r>
              <a:rPr lang="en-US"/>
              <a:t>Section Title Slide Placeholder </a:t>
            </a:r>
          </a:p>
        </p:txBody>
      </p:sp>
      <p:sp>
        <p:nvSpPr>
          <p:cNvPr id="43" name="Text Placeholder 6">
            <a:extLst>
              <a:ext uri="{FF2B5EF4-FFF2-40B4-BE49-F238E27FC236}">
                <a16:creationId xmlns:a16="http://schemas.microsoft.com/office/drawing/2014/main" id="{38B5748F-2548-4143-9059-9AB6DF260C54}"/>
              </a:ext>
            </a:extLst>
          </p:cNvPr>
          <p:cNvSpPr>
            <a:spLocks noGrp="1"/>
          </p:cNvSpPr>
          <p:nvPr>
            <p:ph type="body" sz="quarter" idx="11" hasCustomPrompt="1"/>
          </p:nvPr>
        </p:nvSpPr>
        <p:spPr>
          <a:xfrm>
            <a:off x="908465" y="5207079"/>
            <a:ext cx="4725881" cy="287259"/>
          </a:xfrm>
        </p:spPr>
        <p:txBody>
          <a:bodyPr anchor="t"/>
          <a:lstStyle>
            <a:lvl1pPr marL="0" indent="0">
              <a:spcBef>
                <a:spcPts val="0"/>
              </a:spcBef>
              <a:spcAft>
                <a:spcPts val="400"/>
              </a:spcAft>
              <a:buNone/>
              <a:defRPr sz="1867" b="1" baseline="0">
                <a:solidFill>
                  <a:schemeClr val="bg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Optional Subtitle here 14pt Bold</a:t>
            </a:r>
          </a:p>
        </p:txBody>
      </p:sp>
      <p:sp>
        <p:nvSpPr>
          <p:cNvPr id="44" name="Text Placeholder 8">
            <a:extLst>
              <a:ext uri="{FF2B5EF4-FFF2-40B4-BE49-F238E27FC236}">
                <a16:creationId xmlns:a16="http://schemas.microsoft.com/office/drawing/2014/main" id="{07AF4C3A-CEC6-9F4B-AE7F-C5FA16BE2378}"/>
              </a:ext>
            </a:extLst>
          </p:cNvPr>
          <p:cNvSpPr>
            <a:spLocks noGrp="1"/>
          </p:cNvSpPr>
          <p:nvPr>
            <p:ph type="body" sz="quarter" idx="12" hasCustomPrompt="1"/>
          </p:nvPr>
        </p:nvSpPr>
        <p:spPr>
          <a:xfrm>
            <a:off x="908465" y="5512868"/>
            <a:ext cx="4725881" cy="246221"/>
          </a:xfrm>
        </p:spPr>
        <p:txBody>
          <a:bodyPr anchor="t"/>
          <a:lstStyle>
            <a:lvl1pPr marL="0" indent="0">
              <a:spcBef>
                <a:spcPts val="0"/>
              </a:spcBef>
              <a:spcAft>
                <a:spcPts val="400"/>
              </a:spcAft>
              <a:buNone/>
              <a:defRPr sz="1600">
                <a:solidFill>
                  <a:schemeClr val="bg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Optional text here 12pt Regular</a:t>
            </a:r>
          </a:p>
        </p:txBody>
      </p:sp>
      <p:pic>
        <p:nvPicPr>
          <p:cNvPr id="3" name="Graphic 2">
            <a:extLst>
              <a:ext uri="{FF2B5EF4-FFF2-40B4-BE49-F238E27FC236}">
                <a16:creationId xmlns:a16="http://schemas.microsoft.com/office/drawing/2014/main" id="{1C4BE73D-FA01-76F6-7026-27F8234754B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24534" y="-1"/>
            <a:ext cx="2169597" cy="1084799"/>
          </a:xfrm>
          <a:prstGeom prst="rect">
            <a:avLst/>
          </a:prstGeom>
        </p:spPr>
      </p:pic>
    </p:spTree>
    <p:extLst>
      <p:ext uri="{BB962C8B-B14F-4D97-AF65-F5344CB8AC3E}">
        <p14:creationId xmlns:p14="http://schemas.microsoft.com/office/powerpoint/2010/main" val="1110864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1F64E7BF-A90A-D046-8CF7-57C6617BDD5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7908979" y="0"/>
            <a:ext cx="4283020" cy="6876288"/>
          </a:xfrm>
          <a:prstGeom prst="rect">
            <a:avLst/>
          </a:prstGeom>
        </p:spPr>
      </p:pic>
      <p:sp>
        <p:nvSpPr>
          <p:cNvPr id="41" name="Rectangle 40">
            <a:extLst>
              <a:ext uri="{FF2B5EF4-FFF2-40B4-BE49-F238E27FC236}">
                <a16:creationId xmlns:a16="http://schemas.microsoft.com/office/drawing/2014/main" id="{86272875-7CFB-E54E-A464-DFC119BD2050}"/>
              </a:ext>
            </a:extLst>
          </p:cNvPr>
          <p:cNvSpPr/>
          <p:nvPr userDrawn="1"/>
        </p:nvSpPr>
        <p:spPr>
          <a:xfrm>
            <a:off x="0" y="0"/>
            <a:ext cx="7940040" cy="6876288"/>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0" i="0">
              <a:latin typeface="Neue Haas Grotesk Text Pro" panose="020B0504020202020204" pitchFamily="34" charset="77"/>
            </a:endParaRPr>
          </a:p>
        </p:txBody>
      </p:sp>
      <p:sp>
        <p:nvSpPr>
          <p:cNvPr id="39" name="TextBox 38"/>
          <p:cNvSpPr txBox="1"/>
          <p:nvPr/>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prstClr val="white">
                    <a:alpha val="50000"/>
                  </a:prstClr>
                </a:solidFill>
                <a:latin typeface="Neue Haas Grotesk Text Pro" panose="020B0504020202020204" pitchFamily="34" charset="77"/>
              </a:rPr>
              <a:pPr/>
              <a:t>‹#›</a:t>
            </a:fld>
            <a:endParaRPr lang="en-US" sz="1067" b="0" i="0">
              <a:solidFill>
                <a:prstClr val="white">
                  <a:alpha val="50000"/>
                </a:prstClr>
              </a:solidFill>
              <a:latin typeface="Neue Haas Grotesk Text Pro" panose="020B0504020202020204" pitchFamily="34" charset="77"/>
            </a:endParaRPr>
          </a:p>
        </p:txBody>
      </p:sp>
      <p:sp>
        <p:nvSpPr>
          <p:cNvPr id="47" name="TextBox 46">
            <a:extLst>
              <a:ext uri="{FF2B5EF4-FFF2-40B4-BE49-F238E27FC236}">
                <a16:creationId xmlns:a16="http://schemas.microsoft.com/office/drawing/2014/main" id="{1F6F85EA-1CAA-F34C-8631-AB308554EFA3}"/>
              </a:ext>
            </a:extLst>
          </p:cNvPr>
          <p:cNvSpPr txBox="1"/>
          <p:nvPr userDrawn="1"/>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prstClr val="white">
                    <a:alpha val="50000"/>
                  </a:prstClr>
                </a:solidFill>
                <a:latin typeface="Neue Haas Grotesk Text Pro" panose="020B0504020202020204" pitchFamily="34" charset="77"/>
              </a:rPr>
              <a:pPr/>
              <a:t>‹#›</a:t>
            </a:fld>
            <a:endParaRPr lang="en-US" sz="1067" b="0" i="0">
              <a:solidFill>
                <a:prstClr val="white">
                  <a:alpha val="50000"/>
                </a:prstClr>
              </a:solidFill>
              <a:latin typeface="Neue Haas Grotesk Text Pro" panose="020B0504020202020204" pitchFamily="34" charset="77"/>
            </a:endParaRPr>
          </a:p>
        </p:txBody>
      </p:sp>
      <p:sp>
        <p:nvSpPr>
          <p:cNvPr id="40" name="Rectangle 39">
            <a:extLst>
              <a:ext uri="{FF2B5EF4-FFF2-40B4-BE49-F238E27FC236}">
                <a16:creationId xmlns:a16="http://schemas.microsoft.com/office/drawing/2014/main" id="{A4A9F135-63EB-41DD-9D10-F093A1C6C474}"/>
              </a:ext>
            </a:extLst>
          </p:cNvPr>
          <p:cNvSpPr/>
          <p:nvPr userDrawn="1"/>
        </p:nvSpPr>
        <p:spPr>
          <a:xfrm>
            <a:off x="7938732" y="0"/>
            <a:ext cx="4251120" cy="6876288"/>
          </a:xfrm>
          <a:prstGeom prst="rect">
            <a:avLst/>
          </a:prstGeom>
          <a:gradFill flip="none" rotWithShape="1">
            <a:gsLst>
              <a:gs pos="62000">
                <a:schemeClr val="tx2">
                  <a:alpha val="0"/>
                </a:schemeClr>
              </a:gs>
              <a:gs pos="100000">
                <a:schemeClr val="tx2">
                  <a:alpha val="40922"/>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0" i="0">
              <a:latin typeface="Neue Haas Grotesk Text Pro" panose="020B0504020202020204" pitchFamily="34" charset="77"/>
            </a:endParaRPr>
          </a:p>
        </p:txBody>
      </p:sp>
      <p:sp>
        <p:nvSpPr>
          <p:cNvPr id="71" name="TextBox 70">
            <a:extLst>
              <a:ext uri="{FF2B5EF4-FFF2-40B4-BE49-F238E27FC236}">
                <a16:creationId xmlns:a16="http://schemas.microsoft.com/office/drawing/2014/main" id="{DF71123C-018F-4E44-BF40-3D8E854CE3C5}"/>
              </a:ext>
            </a:extLst>
          </p:cNvPr>
          <p:cNvSpPr txBox="1"/>
          <p:nvPr userDrawn="1"/>
        </p:nvSpPr>
        <p:spPr>
          <a:xfrm>
            <a:off x="9596421" y="6548295"/>
            <a:ext cx="2542683" cy="215444"/>
          </a:xfrm>
          <a:prstGeom prst="rect">
            <a:avLst/>
          </a:prstGeom>
          <a:noFill/>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95000"/>
                  </a:schemeClr>
                </a:solidFill>
                <a:latin typeface="Neue Haas Grotesk Text Pro" panose="020B0504020202020204" pitchFamily="34" charset="77"/>
                <a:ea typeface="+mn-ea"/>
                <a:cs typeface="+mn-cs"/>
              </a:rPr>
              <a:t>© Hitachi Vantara LLC 2023. All Rights Reserved.</a:t>
            </a:r>
          </a:p>
        </p:txBody>
      </p:sp>
      <p:sp>
        <p:nvSpPr>
          <p:cNvPr id="36" name="Subtitle 2">
            <a:extLst>
              <a:ext uri="{FF2B5EF4-FFF2-40B4-BE49-F238E27FC236}">
                <a16:creationId xmlns:a16="http://schemas.microsoft.com/office/drawing/2014/main" id="{2B8E7BD2-3B32-0A4A-ABDB-7E2799AA934C}"/>
              </a:ext>
            </a:extLst>
          </p:cNvPr>
          <p:cNvSpPr>
            <a:spLocks noGrp="1"/>
          </p:cNvSpPr>
          <p:nvPr>
            <p:ph type="subTitle" idx="1" hasCustomPrompt="1"/>
          </p:nvPr>
        </p:nvSpPr>
        <p:spPr>
          <a:xfrm>
            <a:off x="908465" y="3737490"/>
            <a:ext cx="5715233" cy="410369"/>
          </a:xfrm>
          <a:prstGeom prst="rect">
            <a:avLst/>
          </a:prstGeom>
          <a:effectLst/>
        </p:spPr>
        <p:txBody>
          <a:bodyPr/>
          <a:lstStyle>
            <a:lvl1pPr marL="0" marR="0" indent="0" algn="l" defTabSz="1219170" rtl="0" eaLnBrk="1" fontAlgn="auto" latinLnBrk="0" hangingPunct="1">
              <a:lnSpc>
                <a:spcPct val="100000"/>
              </a:lnSpc>
              <a:spcBef>
                <a:spcPts val="0"/>
              </a:spcBef>
              <a:spcAft>
                <a:spcPts val="0"/>
              </a:spcAft>
              <a:buClr>
                <a:schemeClr val="accent2"/>
              </a:buClr>
              <a:buSzTx/>
              <a:buFont typeface="Wingdings" charset="2"/>
              <a:buNone/>
              <a:tabLst/>
              <a:defRPr sz="2667" b="0" i="0" cap="none" baseline="0">
                <a:solidFill>
                  <a:schemeClr val="bg1"/>
                </a:solidFill>
                <a:latin typeface="Neue Haas Grotesk Text Pro" panose="020B0504020202020204" pitchFamily="34" charset="77"/>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Subtitle placeholder 20pt Regular</a:t>
            </a:r>
          </a:p>
        </p:txBody>
      </p:sp>
      <p:sp>
        <p:nvSpPr>
          <p:cNvPr id="37" name="Title 1">
            <a:extLst>
              <a:ext uri="{FF2B5EF4-FFF2-40B4-BE49-F238E27FC236}">
                <a16:creationId xmlns:a16="http://schemas.microsoft.com/office/drawing/2014/main" id="{D242396F-1945-F44A-BE64-D05A3FB7668F}"/>
              </a:ext>
            </a:extLst>
          </p:cNvPr>
          <p:cNvSpPr>
            <a:spLocks noGrp="1"/>
          </p:cNvSpPr>
          <p:nvPr>
            <p:ph type="ctrTitle" hasCustomPrompt="1"/>
          </p:nvPr>
        </p:nvSpPr>
        <p:spPr>
          <a:xfrm>
            <a:off x="908465" y="967698"/>
            <a:ext cx="6864479" cy="2761725"/>
          </a:xfrm>
          <a:prstGeom prst="rect">
            <a:avLst/>
          </a:prstGeom>
          <a:effectLst/>
        </p:spPr>
        <p:txBody>
          <a:bodyPr lIns="0" rIns="0" anchor="b" anchorCtr="0">
            <a:noAutofit/>
          </a:bodyPr>
          <a:lstStyle>
            <a:lvl1pPr>
              <a:lnSpc>
                <a:spcPct val="90000"/>
              </a:lnSpc>
              <a:defRPr sz="5333" b="1" i="0" cap="none" baseline="0">
                <a:solidFill>
                  <a:schemeClr val="bg1"/>
                </a:solidFill>
                <a:latin typeface="Neue Haas Grotesk Text Pro" panose="020B0504020202020204" pitchFamily="34" charset="77"/>
              </a:defRPr>
            </a:lvl1pPr>
          </a:lstStyle>
          <a:p>
            <a:r>
              <a:rPr lang="en-US"/>
              <a:t>Section Title Slide Placeholder </a:t>
            </a:r>
          </a:p>
        </p:txBody>
      </p:sp>
      <p:sp>
        <p:nvSpPr>
          <p:cNvPr id="69" name="Text Placeholder 6">
            <a:extLst>
              <a:ext uri="{FF2B5EF4-FFF2-40B4-BE49-F238E27FC236}">
                <a16:creationId xmlns:a16="http://schemas.microsoft.com/office/drawing/2014/main" id="{59F31F78-822A-454E-8AF0-5009AA4F736A}"/>
              </a:ext>
            </a:extLst>
          </p:cNvPr>
          <p:cNvSpPr>
            <a:spLocks noGrp="1"/>
          </p:cNvSpPr>
          <p:nvPr>
            <p:ph type="body" sz="quarter" idx="11" hasCustomPrompt="1"/>
          </p:nvPr>
        </p:nvSpPr>
        <p:spPr>
          <a:xfrm>
            <a:off x="908465" y="5207079"/>
            <a:ext cx="4725881" cy="287259"/>
          </a:xfrm>
        </p:spPr>
        <p:txBody>
          <a:bodyPr anchor="t"/>
          <a:lstStyle>
            <a:lvl1pPr marL="0" indent="0">
              <a:spcBef>
                <a:spcPts val="0"/>
              </a:spcBef>
              <a:spcAft>
                <a:spcPts val="400"/>
              </a:spcAft>
              <a:buNone/>
              <a:defRPr sz="1867" b="1" baseline="0">
                <a:solidFill>
                  <a:schemeClr val="bg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Optional Subtitle here 14pt Bold</a:t>
            </a:r>
          </a:p>
        </p:txBody>
      </p:sp>
      <p:sp>
        <p:nvSpPr>
          <p:cNvPr id="72" name="Text Placeholder 8">
            <a:extLst>
              <a:ext uri="{FF2B5EF4-FFF2-40B4-BE49-F238E27FC236}">
                <a16:creationId xmlns:a16="http://schemas.microsoft.com/office/drawing/2014/main" id="{5F88184B-F7AD-634F-BD60-9D652B0F961A}"/>
              </a:ext>
            </a:extLst>
          </p:cNvPr>
          <p:cNvSpPr>
            <a:spLocks noGrp="1"/>
          </p:cNvSpPr>
          <p:nvPr>
            <p:ph type="body" sz="quarter" idx="12" hasCustomPrompt="1"/>
          </p:nvPr>
        </p:nvSpPr>
        <p:spPr>
          <a:xfrm>
            <a:off x="908465" y="5512868"/>
            <a:ext cx="4725881" cy="246221"/>
          </a:xfrm>
        </p:spPr>
        <p:txBody>
          <a:bodyPr anchor="t"/>
          <a:lstStyle>
            <a:lvl1pPr marL="0" indent="0">
              <a:spcBef>
                <a:spcPts val="0"/>
              </a:spcBef>
              <a:spcAft>
                <a:spcPts val="400"/>
              </a:spcAft>
              <a:buNone/>
              <a:defRPr sz="1600">
                <a:solidFill>
                  <a:schemeClr val="bg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Optional text here 12pt Regular</a:t>
            </a:r>
          </a:p>
        </p:txBody>
      </p:sp>
      <p:pic>
        <p:nvPicPr>
          <p:cNvPr id="2" name="Graphic 1">
            <a:extLst>
              <a:ext uri="{FF2B5EF4-FFF2-40B4-BE49-F238E27FC236}">
                <a16:creationId xmlns:a16="http://schemas.microsoft.com/office/drawing/2014/main" id="{72BB817D-083C-9AC1-8AEE-CDCECC1DB16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22403" y="1"/>
            <a:ext cx="2169597" cy="1084799"/>
          </a:xfrm>
          <a:prstGeom prst="rect">
            <a:avLst/>
          </a:prstGeom>
        </p:spPr>
      </p:pic>
    </p:spTree>
    <p:extLst>
      <p:ext uri="{BB962C8B-B14F-4D97-AF65-F5344CB8AC3E}">
        <p14:creationId xmlns:p14="http://schemas.microsoft.com/office/powerpoint/2010/main" val="3174735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pic>
        <p:nvPicPr>
          <p:cNvPr id="40" name="black grey gradient">
            <a:extLst>
              <a:ext uri="{FF2B5EF4-FFF2-40B4-BE49-F238E27FC236}">
                <a16:creationId xmlns:a16="http://schemas.microsoft.com/office/drawing/2014/main" id="{F52260E3-062C-9D4B-8D84-FD84B3F5172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0800000">
            <a:off x="0" y="0"/>
            <a:ext cx="12192000" cy="6858000"/>
          </a:xfrm>
          <a:prstGeom prst="rect">
            <a:avLst/>
          </a:prstGeom>
        </p:spPr>
      </p:pic>
      <p:sp>
        <p:nvSpPr>
          <p:cNvPr id="39" name="TextBox 38"/>
          <p:cNvSpPr txBox="1"/>
          <p:nvPr/>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prstClr val="white">
                    <a:alpha val="50000"/>
                  </a:prstClr>
                </a:solidFill>
                <a:latin typeface="Neue Haas Grotesk Text Pro" panose="020B0504020202020204" pitchFamily="34" charset="77"/>
              </a:rPr>
              <a:pPr/>
              <a:t>‹#›</a:t>
            </a:fld>
            <a:endParaRPr lang="en-US" sz="1067" b="0" i="0">
              <a:solidFill>
                <a:prstClr val="white">
                  <a:alpha val="50000"/>
                </a:prstClr>
              </a:solidFill>
              <a:latin typeface="Neue Haas Grotesk Text Pro" panose="020B0504020202020204" pitchFamily="34" charset="77"/>
            </a:endParaRPr>
          </a:p>
        </p:txBody>
      </p:sp>
      <p:sp>
        <p:nvSpPr>
          <p:cNvPr id="47" name="TextBox 46">
            <a:extLst>
              <a:ext uri="{FF2B5EF4-FFF2-40B4-BE49-F238E27FC236}">
                <a16:creationId xmlns:a16="http://schemas.microsoft.com/office/drawing/2014/main" id="{1F6F85EA-1CAA-F34C-8631-AB308554EFA3}"/>
              </a:ext>
            </a:extLst>
          </p:cNvPr>
          <p:cNvSpPr txBox="1"/>
          <p:nvPr userDrawn="1"/>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schemeClr val="bg1">
                    <a:lumMod val="50000"/>
                  </a:schemeClr>
                </a:solidFill>
                <a:latin typeface="Neue Haas Grotesk Text Pro" panose="020B0504020202020204" pitchFamily="34" charset="77"/>
              </a:rPr>
              <a:pPr/>
              <a:t>‹#›</a:t>
            </a:fld>
            <a:endParaRPr lang="en-US" sz="1067" b="0" i="0">
              <a:solidFill>
                <a:schemeClr val="bg1">
                  <a:lumMod val="50000"/>
                </a:schemeClr>
              </a:solidFill>
              <a:latin typeface="Neue Haas Grotesk Text Pro" panose="020B0504020202020204" pitchFamily="34" charset="77"/>
            </a:endParaRPr>
          </a:p>
        </p:txBody>
      </p:sp>
      <p:pic>
        <p:nvPicPr>
          <p:cNvPr id="3" name="Picture 2" descr="Timeline&#10;&#10;Description automatically generated with medium confidence">
            <a:extLst>
              <a:ext uri="{FF2B5EF4-FFF2-40B4-BE49-F238E27FC236}">
                <a16:creationId xmlns:a16="http://schemas.microsoft.com/office/drawing/2014/main" id="{5C6DD302-5518-0547-B454-1CDB88ED2F90}"/>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7933907" y="-1"/>
            <a:ext cx="4258093" cy="6841193"/>
          </a:xfrm>
          <a:prstGeom prst="rect">
            <a:avLst/>
          </a:prstGeom>
        </p:spPr>
      </p:pic>
      <p:sp>
        <p:nvSpPr>
          <p:cNvPr id="74" name="Rectangle 73">
            <a:extLst>
              <a:ext uri="{FF2B5EF4-FFF2-40B4-BE49-F238E27FC236}">
                <a16:creationId xmlns:a16="http://schemas.microsoft.com/office/drawing/2014/main" id="{4B15973D-08B4-314C-87E6-15A6895B7CBF}"/>
              </a:ext>
            </a:extLst>
          </p:cNvPr>
          <p:cNvSpPr/>
          <p:nvPr userDrawn="1"/>
        </p:nvSpPr>
        <p:spPr>
          <a:xfrm>
            <a:off x="7928681" y="0"/>
            <a:ext cx="4268144" cy="5207080"/>
          </a:xfrm>
          <a:prstGeom prst="rect">
            <a:avLst/>
          </a:prstGeom>
          <a:gradFill flip="none" rotWithShape="1">
            <a:gsLst>
              <a:gs pos="67000">
                <a:schemeClr val="tx2">
                  <a:alpha val="0"/>
                </a:schemeClr>
              </a:gs>
              <a:gs pos="99000">
                <a:schemeClr val="tx2">
                  <a:alpha val="7911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0" i="0">
              <a:latin typeface="Neue Haas Grotesk Text Pro" panose="020B0504020202020204" pitchFamily="34" charset="77"/>
            </a:endParaRPr>
          </a:p>
        </p:txBody>
      </p:sp>
      <p:sp>
        <p:nvSpPr>
          <p:cNvPr id="50" name="TextBox 49">
            <a:extLst>
              <a:ext uri="{FF2B5EF4-FFF2-40B4-BE49-F238E27FC236}">
                <a16:creationId xmlns:a16="http://schemas.microsoft.com/office/drawing/2014/main" id="{50698823-E4EF-7447-9049-DD8EA44A7D27}"/>
              </a:ext>
            </a:extLst>
          </p:cNvPr>
          <p:cNvSpPr txBox="1"/>
          <p:nvPr userDrawn="1"/>
        </p:nvSpPr>
        <p:spPr>
          <a:xfrm>
            <a:off x="9596421" y="6548295"/>
            <a:ext cx="2542683" cy="215444"/>
          </a:xfrm>
          <a:prstGeom prst="rect">
            <a:avLst/>
          </a:prstGeom>
          <a:noFill/>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95000"/>
                  </a:schemeClr>
                </a:solidFill>
                <a:latin typeface="Neue Haas Grotesk Text Pro" panose="020B0504020202020204" pitchFamily="34" charset="77"/>
                <a:ea typeface="+mn-ea"/>
                <a:cs typeface="+mn-cs"/>
              </a:rPr>
              <a:t>© Hitachi Vantara LLC 2023. All Rights Reserved.</a:t>
            </a:r>
          </a:p>
        </p:txBody>
      </p:sp>
      <p:sp>
        <p:nvSpPr>
          <p:cNvPr id="41" name="Subtitle 2">
            <a:extLst>
              <a:ext uri="{FF2B5EF4-FFF2-40B4-BE49-F238E27FC236}">
                <a16:creationId xmlns:a16="http://schemas.microsoft.com/office/drawing/2014/main" id="{6A8C2530-F64B-1642-AC15-2F5CB19455B1}"/>
              </a:ext>
            </a:extLst>
          </p:cNvPr>
          <p:cNvSpPr>
            <a:spLocks noGrp="1"/>
          </p:cNvSpPr>
          <p:nvPr>
            <p:ph type="subTitle" idx="1" hasCustomPrompt="1"/>
          </p:nvPr>
        </p:nvSpPr>
        <p:spPr>
          <a:xfrm>
            <a:off x="908465" y="3737490"/>
            <a:ext cx="5715233" cy="410369"/>
          </a:xfrm>
          <a:prstGeom prst="rect">
            <a:avLst/>
          </a:prstGeom>
          <a:effectLst/>
        </p:spPr>
        <p:txBody>
          <a:bodyPr/>
          <a:lstStyle>
            <a:lvl1pPr marL="0" marR="0" indent="0" algn="l" defTabSz="1219170" rtl="0" eaLnBrk="1" fontAlgn="auto" latinLnBrk="0" hangingPunct="1">
              <a:lnSpc>
                <a:spcPct val="100000"/>
              </a:lnSpc>
              <a:spcBef>
                <a:spcPts val="0"/>
              </a:spcBef>
              <a:spcAft>
                <a:spcPts val="0"/>
              </a:spcAft>
              <a:buClr>
                <a:schemeClr val="accent2"/>
              </a:buClr>
              <a:buSzTx/>
              <a:buFont typeface="Wingdings" charset="2"/>
              <a:buNone/>
              <a:tabLst/>
              <a:defRPr sz="2667" b="0" i="0" cap="none" baseline="0">
                <a:solidFill>
                  <a:schemeClr val="bg1"/>
                </a:solidFill>
                <a:latin typeface="Neue Haas Grotesk Text Pro" panose="020B0504020202020204" pitchFamily="34" charset="77"/>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Subtitle placeholder 20pt Regular</a:t>
            </a:r>
          </a:p>
        </p:txBody>
      </p:sp>
      <p:sp>
        <p:nvSpPr>
          <p:cNvPr id="42" name="Title 1">
            <a:extLst>
              <a:ext uri="{FF2B5EF4-FFF2-40B4-BE49-F238E27FC236}">
                <a16:creationId xmlns:a16="http://schemas.microsoft.com/office/drawing/2014/main" id="{E86FD07E-5AF0-7541-81B3-7D9F00C177CD}"/>
              </a:ext>
            </a:extLst>
          </p:cNvPr>
          <p:cNvSpPr>
            <a:spLocks noGrp="1"/>
          </p:cNvSpPr>
          <p:nvPr>
            <p:ph type="ctrTitle" hasCustomPrompt="1"/>
          </p:nvPr>
        </p:nvSpPr>
        <p:spPr>
          <a:xfrm>
            <a:off x="908465" y="967698"/>
            <a:ext cx="6864479" cy="2761725"/>
          </a:xfrm>
          <a:prstGeom prst="rect">
            <a:avLst/>
          </a:prstGeom>
          <a:effectLst/>
        </p:spPr>
        <p:txBody>
          <a:bodyPr lIns="0" rIns="0" anchor="b" anchorCtr="0">
            <a:noAutofit/>
          </a:bodyPr>
          <a:lstStyle>
            <a:lvl1pPr>
              <a:lnSpc>
                <a:spcPct val="90000"/>
              </a:lnSpc>
              <a:defRPr sz="5333" b="1" i="0" cap="none" baseline="0">
                <a:solidFill>
                  <a:schemeClr val="bg1"/>
                </a:solidFill>
                <a:latin typeface="Neue Haas Grotesk Text Pro" panose="020B0504020202020204" pitchFamily="34" charset="77"/>
              </a:defRPr>
            </a:lvl1pPr>
          </a:lstStyle>
          <a:p>
            <a:r>
              <a:rPr lang="en-US"/>
              <a:t>Section Title Slide Placeholder </a:t>
            </a:r>
          </a:p>
        </p:txBody>
      </p:sp>
      <p:sp>
        <p:nvSpPr>
          <p:cNvPr id="45" name="Text Placeholder 6">
            <a:extLst>
              <a:ext uri="{FF2B5EF4-FFF2-40B4-BE49-F238E27FC236}">
                <a16:creationId xmlns:a16="http://schemas.microsoft.com/office/drawing/2014/main" id="{61C5F958-8577-EB43-AE33-FB8E0A2ECA82}"/>
              </a:ext>
            </a:extLst>
          </p:cNvPr>
          <p:cNvSpPr>
            <a:spLocks noGrp="1"/>
          </p:cNvSpPr>
          <p:nvPr>
            <p:ph type="body" sz="quarter" idx="11" hasCustomPrompt="1"/>
          </p:nvPr>
        </p:nvSpPr>
        <p:spPr>
          <a:xfrm>
            <a:off x="908465" y="5207079"/>
            <a:ext cx="4725881" cy="287259"/>
          </a:xfrm>
        </p:spPr>
        <p:txBody>
          <a:bodyPr anchor="t"/>
          <a:lstStyle>
            <a:lvl1pPr marL="0" indent="0">
              <a:spcBef>
                <a:spcPts val="0"/>
              </a:spcBef>
              <a:spcAft>
                <a:spcPts val="400"/>
              </a:spcAft>
              <a:buNone/>
              <a:defRPr sz="1867" b="1" baseline="0">
                <a:solidFill>
                  <a:schemeClr val="bg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Optional Subtitle here 14pt Bold</a:t>
            </a:r>
          </a:p>
        </p:txBody>
      </p:sp>
      <p:sp>
        <p:nvSpPr>
          <p:cNvPr id="68" name="Text Placeholder 8">
            <a:extLst>
              <a:ext uri="{FF2B5EF4-FFF2-40B4-BE49-F238E27FC236}">
                <a16:creationId xmlns:a16="http://schemas.microsoft.com/office/drawing/2014/main" id="{53CE189D-850F-8E45-8E66-7E3614FEA1B5}"/>
              </a:ext>
            </a:extLst>
          </p:cNvPr>
          <p:cNvSpPr>
            <a:spLocks noGrp="1"/>
          </p:cNvSpPr>
          <p:nvPr>
            <p:ph type="body" sz="quarter" idx="12" hasCustomPrompt="1"/>
          </p:nvPr>
        </p:nvSpPr>
        <p:spPr>
          <a:xfrm>
            <a:off x="908465" y="5512868"/>
            <a:ext cx="4725881" cy="246221"/>
          </a:xfrm>
        </p:spPr>
        <p:txBody>
          <a:bodyPr anchor="t"/>
          <a:lstStyle>
            <a:lvl1pPr marL="0" indent="0">
              <a:spcBef>
                <a:spcPts val="0"/>
              </a:spcBef>
              <a:spcAft>
                <a:spcPts val="400"/>
              </a:spcAft>
              <a:buNone/>
              <a:defRPr sz="1600">
                <a:solidFill>
                  <a:schemeClr val="bg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Optional text here 12pt Regular</a:t>
            </a:r>
          </a:p>
        </p:txBody>
      </p:sp>
      <p:pic>
        <p:nvPicPr>
          <p:cNvPr id="4" name="Graphic 3">
            <a:extLst>
              <a:ext uri="{FF2B5EF4-FFF2-40B4-BE49-F238E27FC236}">
                <a16:creationId xmlns:a16="http://schemas.microsoft.com/office/drawing/2014/main" id="{FC4DF571-247C-4E10-B06F-B1702225528F}"/>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24534" y="-1"/>
            <a:ext cx="2169597" cy="1084799"/>
          </a:xfrm>
          <a:prstGeom prst="rect">
            <a:avLst/>
          </a:prstGeom>
        </p:spPr>
      </p:pic>
    </p:spTree>
    <p:extLst>
      <p:ext uri="{BB962C8B-B14F-4D97-AF65-F5344CB8AC3E}">
        <p14:creationId xmlns:p14="http://schemas.microsoft.com/office/powerpoint/2010/main" val="906697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E4A1A2BD-6A74-7546-8B2E-B54449241751}"/>
              </a:ext>
            </a:extLst>
          </p:cNvPr>
          <p:cNvSpPr/>
          <p:nvPr userDrawn="1"/>
        </p:nvSpPr>
        <p:spPr>
          <a:xfrm>
            <a:off x="0" y="0"/>
            <a:ext cx="12204192" cy="6876288"/>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0" i="0">
              <a:latin typeface="Neue Haas Grotesk Text Pro" panose="020B0504020202020204" pitchFamily="34" charset="77"/>
            </a:endParaRPr>
          </a:p>
        </p:txBody>
      </p:sp>
      <p:pic>
        <p:nvPicPr>
          <p:cNvPr id="4" name="Picture 3" descr="A person looking at a computer screen&#10;&#10;Description automatically generated with medium confidence">
            <a:extLst>
              <a:ext uri="{FF2B5EF4-FFF2-40B4-BE49-F238E27FC236}">
                <a16:creationId xmlns:a16="http://schemas.microsoft.com/office/drawing/2014/main" id="{B3E40909-A3FB-0A4B-8E30-D88ABD03ECC2}"/>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7938733" y="0"/>
            <a:ext cx="4253268" cy="6876288"/>
          </a:xfrm>
          <a:prstGeom prst="rect">
            <a:avLst/>
          </a:prstGeom>
        </p:spPr>
      </p:pic>
      <p:sp>
        <p:nvSpPr>
          <p:cNvPr id="99" name="Rectangle 98">
            <a:extLst>
              <a:ext uri="{FF2B5EF4-FFF2-40B4-BE49-F238E27FC236}">
                <a16:creationId xmlns:a16="http://schemas.microsoft.com/office/drawing/2014/main" id="{98204697-BC57-1745-9B9F-737893867867}"/>
              </a:ext>
            </a:extLst>
          </p:cNvPr>
          <p:cNvSpPr/>
          <p:nvPr userDrawn="1"/>
        </p:nvSpPr>
        <p:spPr>
          <a:xfrm>
            <a:off x="7938733" y="0"/>
            <a:ext cx="4253268" cy="5918200"/>
          </a:xfrm>
          <a:prstGeom prst="rect">
            <a:avLst/>
          </a:prstGeom>
          <a:gradFill flip="none" rotWithShape="1">
            <a:gsLst>
              <a:gs pos="71000">
                <a:schemeClr val="tx2">
                  <a:alpha val="0"/>
                </a:schemeClr>
              </a:gs>
              <a:gs pos="100000">
                <a:schemeClr val="tx2">
                  <a:alpha val="65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0" i="0">
              <a:latin typeface="Neue Haas Grotesk Text Pro" panose="020B0504020202020204" pitchFamily="34" charset="77"/>
            </a:endParaRPr>
          </a:p>
        </p:txBody>
      </p:sp>
      <p:sp>
        <p:nvSpPr>
          <p:cNvPr id="47" name="TextBox 46">
            <a:extLst>
              <a:ext uri="{FF2B5EF4-FFF2-40B4-BE49-F238E27FC236}">
                <a16:creationId xmlns:a16="http://schemas.microsoft.com/office/drawing/2014/main" id="{1F6F85EA-1CAA-F34C-8631-AB308554EFA3}"/>
              </a:ext>
            </a:extLst>
          </p:cNvPr>
          <p:cNvSpPr txBox="1"/>
          <p:nvPr userDrawn="1"/>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prstClr val="white">
                    <a:alpha val="50000"/>
                  </a:prstClr>
                </a:solidFill>
                <a:latin typeface="Neue Haas Grotesk Text Pro" panose="020B0504020202020204" pitchFamily="34" charset="77"/>
              </a:rPr>
              <a:pPr/>
              <a:t>‹#›</a:t>
            </a:fld>
            <a:endParaRPr lang="en-US" sz="1067" b="0" i="0">
              <a:solidFill>
                <a:prstClr val="white">
                  <a:alpha val="50000"/>
                </a:prstClr>
              </a:solidFill>
              <a:latin typeface="Neue Haas Grotesk Text Pro" panose="020B0504020202020204" pitchFamily="34" charset="77"/>
            </a:endParaRPr>
          </a:p>
        </p:txBody>
      </p:sp>
      <p:sp>
        <p:nvSpPr>
          <p:cNvPr id="40" name="Footer">
            <a:extLst>
              <a:ext uri="{FF2B5EF4-FFF2-40B4-BE49-F238E27FC236}">
                <a16:creationId xmlns:a16="http://schemas.microsoft.com/office/drawing/2014/main" id="{411635A3-60DB-BC40-8F1D-9692EA50CF6F}"/>
              </a:ext>
            </a:extLst>
          </p:cNvPr>
          <p:cNvSpPr txBox="1"/>
          <p:nvPr userDrawn="1"/>
        </p:nvSpPr>
        <p:spPr>
          <a:xfrm>
            <a:off x="9596421" y="6548295"/>
            <a:ext cx="2542683" cy="215444"/>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p>
        </p:txBody>
      </p:sp>
      <p:sp>
        <p:nvSpPr>
          <p:cNvPr id="35" name="Subtitle 2">
            <a:extLst>
              <a:ext uri="{FF2B5EF4-FFF2-40B4-BE49-F238E27FC236}">
                <a16:creationId xmlns:a16="http://schemas.microsoft.com/office/drawing/2014/main" id="{4CBECA70-7A69-7C4D-A404-B084FAA5B2FD}"/>
              </a:ext>
            </a:extLst>
          </p:cNvPr>
          <p:cNvSpPr>
            <a:spLocks noGrp="1"/>
          </p:cNvSpPr>
          <p:nvPr>
            <p:ph type="subTitle" idx="1" hasCustomPrompt="1"/>
          </p:nvPr>
        </p:nvSpPr>
        <p:spPr>
          <a:xfrm>
            <a:off x="908465" y="3737490"/>
            <a:ext cx="5715233" cy="410369"/>
          </a:xfrm>
          <a:prstGeom prst="rect">
            <a:avLst/>
          </a:prstGeom>
          <a:effectLst/>
        </p:spPr>
        <p:txBody>
          <a:bodyPr/>
          <a:lstStyle>
            <a:lvl1pPr marL="0" marR="0" indent="0" algn="l" defTabSz="1219170" rtl="0" eaLnBrk="1" fontAlgn="auto" latinLnBrk="0" hangingPunct="1">
              <a:lnSpc>
                <a:spcPct val="100000"/>
              </a:lnSpc>
              <a:spcBef>
                <a:spcPts val="0"/>
              </a:spcBef>
              <a:spcAft>
                <a:spcPts val="0"/>
              </a:spcAft>
              <a:buClr>
                <a:schemeClr val="accent2"/>
              </a:buClr>
              <a:buSzTx/>
              <a:buFont typeface="Wingdings" charset="2"/>
              <a:buNone/>
              <a:tabLst/>
              <a:defRPr sz="2667" b="0" i="0" cap="none" baseline="0">
                <a:solidFill>
                  <a:schemeClr val="tx1"/>
                </a:solidFill>
                <a:latin typeface="Neue Haas Grotesk Text Pro" panose="020B0504020202020204" pitchFamily="34" charset="77"/>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Subtitle placeholder 20pt Regular</a:t>
            </a:r>
          </a:p>
        </p:txBody>
      </p:sp>
      <p:sp>
        <p:nvSpPr>
          <p:cNvPr id="42" name="Title 1">
            <a:extLst>
              <a:ext uri="{FF2B5EF4-FFF2-40B4-BE49-F238E27FC236}">
                <a16:creationId xmlns:a16="http://schemas.microsoft.com/office/drawing/2014/main" id="{9935A9F9-2BFD-FE4C-B0C7-B958D9E858E7}"/>
              </a:ext>
            </a:extLst>
          </p:cNvPr>
          <p:cNvSpPr>
            <a:spLocks noGrp="1"/>
          </p:cNvSpPr>
          <p:nvPr>
            <p:ph type="ctrTitle" hasCustomPrompt="1"/>
          </p:nvPr>
        </p:nvSpPr>
        <p:spPr>
          <a:xfrm>
            <a:off x="908465" y="967698"/>
            <a:ext cx="6864479" cy="2761725"/>
          </a:xfrm>
          <a:prstGeom prst="rect">
            <a:avLst/>
          </a:prstGeom>
          <a:effectLst/>
        </p:spPr>
        <p:txBody>
          <a:bodyPr lIns="0" rIns="0" anchor="b" anchorCtr="0">
            <a:noAutofit/>
          </a:bodyPr>
          <a:lstStyle>
            <a:lvl1pPr>
              <a:lnSpc>
                <a:spcPct val="90000"/>
              </a:lnSpc>
              <a:defRPr sz="5333" b="1" i="0" cap="none" baseline="0">
                <a:solidFill>
                  <a:schemeClr val="bg1"/>
                </a:solidFill>
                <a:latin typeface="Neue Haas Grotesk Text Pro" panose="020B0504020202020204" pitchFamily="34" charset="77"/>
              </a:defRPr>
            </a:lvl1pPr>
          </a:lstStyle>
          <a:p>
            <a:r>
              <a:rPr lang="en-US"/>
              <a:t>Section Title Slide Placeholder </a:t>
            </a:r>
          </a:p>
        </p:txBody>
      </p:sp>
      <p:sp>
        <p:nvSpPr>
          <p:cNvPr id="43" name="Text Placeholder 6">
            <a:extLst>
              <a:ext uri="{FF2B5EF4-FFF2-40B4-BE49-F238E27FC236}">
                <a16:creationId xmlns:a16="http://schemas.microsoft.com/office/drawing/2014/main" id="{2B33A0D8-E631-9F46-B069-10A09D0668C6}"/>
              </a:ext>
            </a:extLst>
          </p:cNvPr>
          <p:cNvSpPr>
            <a:spLocks noGrp="1"/>
          </p:cNvSpPr>
          <p:nvPr>
            <p:ph type="body" sz="quarter" idx="11" hasCustomPrompt="1"/>
          </p:nvPr>
        </p:nvSpPr>
        <p:spPr>
          <a:xfrm>
            <a:off x="908465" y="5207079"/>
            <a:ext cx="4725881" cy="287259"/>
          </a:xfrm>
        </p:spPr>
        <p:txBody>
          <a:bodyPr anchor="t"/>
          <a:lstStyle>
            <a:lvl1pPr marL="0" indent="0">
              <a:spcBef>
                <a:spcPts val="0"/>
              </a:spcBef>
              <a:spcAft>
                <a:spcPts val="400"/>
              </a:spcAft>
              <a:buNone/>
              <a:defRPr sz="1867" b="1" baseline="0">
                <a:solidFill>
                  <a:schemeClr val="tx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Optional Subtitle here 14pt Bold</a:t>
            </a:r>
          </a:p>
        </p:txBody>
      </p:sp>
      <p:sp>
        <p:nvSpPr>
          <p:cNvPr id="44" name="Text Placeholder 8">
            <a:extLst>
              <a:ext uri="{FF2B5EF4-FFF2-40B4-BE49-F238E27FC236}">
                <a16:creationId xmlns:a16="http://schemas.microsoft.com/office/drawing/2014/main" id="{79E4877C-4D42-FE4D-9710-DC8027F1FF64}"/>
              </a:ext>
            </a:extLst>
          </p:cNvPr>
          <p:cNvSpPr>
            <a:spLocks noGrp="1"/>
          </p:cNvSpPr>
          <p:nvPr>
            <p:ph type="body" sz="quarter" idx="12" hasCustomPrompt="1"/>
          </p:nvPr>
        </p:nvSpPr>
        <p:spPr>
          <a:xfrm>
            <a:off x="908465" y="5512868"/>
            <a:ext cx="4725881" cy="246221"/>
          </a:xfrm>
        </p:spPr>
        <p:txBody>
          <a:bodyPr anchor="t"/>
          <a:lstStyle>
            <a:lvl1pPr marL="0" indent="0">
              <a:spcBef>
                <a:spcPts val="0"/>
              </a:spcBef>
              <a:spcAft>
                <a:spcPts val="400"/>
              </a:spcAft>
              <a:buNone/>
              <a:defRPr sz="1600">
                <a:solidFill>
                  <a:schemeClr val="tx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Optional text here 12pt Regular</a:t>
            </a:r>
          </a:p>
        </p:txBody>
      </p:sp>
      <p:pic>
        <p:nvPicPr>
          <p:cNvPr id="3" name="Graphic 2">
            <a:extLst>
              <a:ext uri="{FF2B5EF4-FFF2-40B4-BE49-F238E27FC236}">
                <a16:creationId xmlns:a16="http://schemas.microsoft.com/office/drawing/2014/main" id="{FF2963E3-76A2-BCA4-B9C4-758516E215A0}"/>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24534" y="-1"/>
            <a:ext cx="2169597" cy="1084799"/>
          </a:xfrm>
          <a:prstGeom prst="rect">
            <a:avLst/>
          </a:prstGeom>
        </p:spPr>
      </p:pic>
    </p:spTree>
    <p:extLst>
      <p:ext uri="{BB962C8B-B14F-4D97-AF65-F5344CB8AC3E}">
        <p14:creationId xmlns:p14="http://schemas.microsoft.com/office/powerpoint/2010/main" val="4102140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37" name="Image Shade">
            <a:extLst>
              <a:ext uri="{FF2B5EF4-FFF2-40B4-BE49-F238E27FC236}">
                <a16:creationId xmlns:a16="http://schemas.microsoft.com/office/drawing/2014/main" id="{1EDF1E12-23BF-BB42-BF11-6A1FF254B2D9}"/>
              </a:ext>
            </a:extLst>
          </p:cNvPr>
          <p:cNvSpPr/>
          <p:nvPr userDrawn="1"/>
        </p:nvSpPr>
        <p:spPr>
          <a:xfrm>
            <a:off x="-2" y="0"/>
            <a:ext cx="8029897" cy="6858000"/>
          </a:xfrm>
          <a:prstGeom prst="rect">
            <a:avLst/>
          </a:prstGeom>
          <a:gradFill flip="none" rotWithShape="1">
            <a:gsLst>
              <a:gs pos="3400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latin typeface="+mj-lt"/>
            </a:endParaRPr>
          </a:p>
        </p:txBody>
      </p:sp>
      <p:pic>
        <p:nvPicPr>
          <p:cNvPr id="3" name="Picture 2" descr="A picture containing text&#10;&#10;Description automatically generated">
            <a:extLst>
              <a:ext uri="{FF2B5EF4-FFF2-40B4-BE49-F238E27FC236}">
                <a16:creationId xmlns:a16="http://schemas.microsoft.com/office/drawing/2014/main" id="{29CCA336-0624-F243-81D7-3DB18D18EFA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r="-1"/>
          <a:stretch/>
        </p:blipFill>
        <p:spPr>
          <a:xfrm>
            <a:off x="7938733" y="0"/>
            <a:ext cx="4253268" cy="6858000"/>
          </a:xfrm>
          <a:prstGeom prst="rect">
            <a:avLst/>
          </a:prstGeom>
        </p:spPr>
      </p:pic>
      <p:sp>
        <p:nvSpPr>
          <p:cNvPr id="47" name="TextBox 46">
            <a:extLst>
              <a:ext uri="{FF2B5EF4-FFF2-40B4-BE49-F238E27FC236}">
                <a16:creationId xmlns:a16="http://schemas.microsoft.com/office/drawing/2014/main" id="{1F6F85EA-1CAA-F34C-8631-AB308554EFA3}"/>
              </a:ext>
            </a:extLst>
          </p:cNvPr>
          <p:cNvSpPr txBox="1"/>
          <p:nvPr userDrawn="1"/>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prstClr val="white">
                    <a:alpha val="50000"/>
                  </a:prstClr>
                </a:solidFill>
                <a:latin typeface="Neue Haas Grotesk Text Pro" panose="020B0504020202020204" pitchFamily="34" charset="77"/>
              </a:rPr>
              <a:pPr/>
              <a:t>‹#›</a:t>
            </a:fld>
            <a:endParaRPr lang="en-US" sz="1067" b="0" i="0">
              <a:solidFill>
                <a:prstClr val="white">
                  <a:alpha val="50000"/>
                </a:prstClr>
              </a:solidFill>
              <a:latin typeface="Neue Haas Grotesk Text Pro" panose="020B0504020202020204" pitchFamily="34" charset="77"/>
            </a:endParaRPr>
          </a:p>
        </p:txBody>
      </p:sp>
      <p:sp>
        <p:nvSpPr>
          <p:cNvPr id="43" name="Rectangle 42">
            <a:extLst>
              <a:ext uri="{FF2B5EF4-FFF2-40B4-BE49-F238E27FC236}">
                <a16:creationId xmlns:a16="http://schemas.microsoft.com/office/drawing/2014/main" id="{7DA7DCDF-9687-BF49-B8F6-8C31F682BE1E}"/>
              </a:ext>
            </a:extLst>
          </p:cNvPr>
          <p:cNvSpPr/>
          <p:nvPr userDrawn="1"/>
        </p:nvSpPr>
        <p:spPr>
          <a:xfrm>
            <a:off x="7938733" y="0"/>
            <a:ext cx="4253268" cy="6858000"/>
          </a:xfrm>
          <a:prstGeom prst="rect">
            <a:avLst/>
          </a:prstGeom>
          <a:gradFill flip="none" rotWithShape="1">
            <a:gsLst>
              <a:gs pos="66000">
                <a:schemeClr val="tx2">
                  <a:alpha val="0"/>
                </a:schemeClr>
              </a:gs>
              <a:gs pos="86000">
                <a:schemeClr val="tx2">
                  <a:alpha val="69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0" i="0">
              <a:latin typeface="Neue Haas Grotesk Text Pro" panose="020B0504020202020204" pitchFamily="34" charset="77"/>
            </a:endParaRPr>
          </a:p>
        </p:txBody>
      </p:sp>
      <p:sp>
        <p:nvSpPr>
          <p:cNvPr id="99" name="Footer">
            <a:extLst>
              <a:ext uri="{FF2B5EF4-FFF2-40B4-BE49-F238E27FC236}">
                <a16:creationId xmlns:a16="http://schemas.microsoft.com/office/drawing/2014/main" id="{8AF9C8D6-2120-2645-B767-C612C461170A}"/>
              </a:ext>
            </a:extLst>
          </p:cNvPr>
          <p:cNvSpPr txBox="1"/>
          <p:nvPr userDrawn="1"/>
        </p:nvSpPr>
        <p:spPr>
          <a:xfrm>
            <a:off x="9596421" y="6548295"/>
            <a:ext cx="2542683" cy="215444"/>
          </a:xfrm>
          <a:prstGeom prst="rect">
            <a:avLst/>
          </a:prstGeom>
          <a:noFill/>
          <a:effectLst/>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p>
        </p:txBody>
      </p:sp>
      <p:sp>
        <p:nvSpPr>
          <p:cNvPr id="39" name="Subtitle 2">
            <a:extLst>
              <a:ext uri="{FF2B5EF4-FFF2-40B4-BE49-F238E27FC236}">
                <a16:creationId xmlns:a16="http://schemas.microsoft.com/office/drawing/2014/main" id="{DD5AC0CD-9120-154E-86E3-63A823AF1148}"/>
              </a:ext>
            </a:extLst>
          </p:cNvPr>
          <p:cNvSpPr>
            <a:spLocks noGrp="1"/>
          </p:cNvSpPr>
          <p:nvPr>
            <p:ph type="subTitle" idx="1" hasCustomPrompt="1"/>
          </p:nvPr>
        </p:nvSpPr>
        <p:spPr>
          <a:xfrm>
            <a:off x="908465" y="3737490"/>
            <a:ext cx="5715233" cy="410369"/>
          </a:xfrm>
          <a:prstGeom prst="rect">
            <a:avLst/>
          </a:prstGeom>
          <a:effectLst/>
        </p:spPr>
        <p:txBody>
          <a:bodyPr/>
          <a:lstStyle>
            <a:lvl1pPr marL="0" marR="0" indent="0" algn="l" defTabSz="1219170" rtl="0" eaLnBrk="1" fontAlgn="auto" latinLnBrk="0" hangingPunct="1">
              <a:lnSpc>
                <a:spcPct val="100000"/>
              </a:lnSpc>
              <a:spcBef>
                <a:spcPts val="0"/>
              </a:spcBef>
              <a:spcAft>
                <a:spcPts val="0"/>
              </a:spcAft>
              <a:buClr>
                <a:schemeClr val="accent2"/>
              </a:buClr>
              <a:buSzTx/>
              <a:buFont typeface="Wingdings" charset="2"/>
              <a:buNone/>
              <a:tabLst/>
              <a:defRPr sz="2667" b="0" i="0" cap="none" baseline="0">
                <a:solidFill>
                  <a:schemeClr val="bg1"/>
                </a:solidFill>
                <a:latin typeface="Neue Haas Grotesk Text Pro" panose="020B0504020202020204" pitchFamily="34" charset="77"/>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Subtitle placeholder 20pt Regular</a:t>
            </a:r>
          </a:p>
        </p:txBody>
      </p:sp>
      <p:sp>
        <p:nvSpPr>
          <p:cNvPr id="40" name="Title 1">
            <a:extLst>
              <a:ext uri="{FF2B5EF4-FFF2-40B4-BE49-F238E27FC236}">
                <a16:creationId xmlns:a16="http://schemas.microsoft.com/office/drawing/2014/main" id="{1788EC30-50B7-204C-A4C4-CCB2171C6575}"/>
              </a:ext>
            </a:extLst>
          </p:cNvPr>
          <p:cNvSpPr>
            <a:spLocks noGrp="1"/>
          </p:cNvSpPr>
          <p:nvPr>
            <p:ph type="ctrTitle" hasCustomPrompt="1"/>
          </p:nvPr>
        </p:nvSpPr>
        <p:spPr>
          <a:xfrm>
            <a:off x="908465" y="967698"/>
            <a:ext cx="6864479" cy="2761725"/>
          </a:xfrm>
          <a:prstGeom prst="rect">
            <a:avLst/>
          </a:prstGeom>
          <a:effectLst/>
        </p:spPr>
        <p:txBody>
          <a:bodyPr lIns="0" rIns="0" anchor="b" anchorCtr="0">
            <a:noAutofit/>
          </a:bodyPr>
          <a:lstStyle>
            <a:lvl1pPr>
              <a:lnSpc>
                <a:spcPct val="90000"/>
              </a:lnSpc>
              <a:defRPr sz="5333" b="1" i="0" cap="none" baseline="0">
                <a:solidFill>
                  <a:schemeClr val="bg1"/>
                </a:solidFill>
                <a:latin typeface="Neue Haas Grotesk Text Pro" panose="020B0504020202020204" pitchFamily="34" charset="77"/>
              </a:defRPr>
            </a:lvl1pPr>
          </a:lstStyle>
          <a:p>
            <a:r>
              <a:rPr lang="en-US"/>
              <a:t>Section Title Slide Placeholder </a:t>
            </a:r>
          </a:p>
        </p:txBody>
      </p:sp>
      <p:sp>
        <p:nvSpPr>
          <p:cNvPr id="68" name="Text Placeholder 6">
            <a:extLst>
              <a:ext uri="{FF2B5EF4-FFF2-40B4-BE49-F238E27FC236}">
                <a16:creationId xmlns:a16="http://schemas.microsoft.com/office/drawing/2014/main" id="{7999BED2-2934-654F-A065-29102DB83C20}"/>
              </a:ext>
            </a:extLst>
          </p:cNvPr>
          <p:cNvSpPr>
            <a:spLocks noGrp="1"/>
          </p:cNvSpPr>
          <p:nvPr>
            <p:ph type="body" sz="quarter" idx="11" hasCustomPrompt="1"/>
          </p:nvPr>
        </p:nvSpPr>
        <p:spPr>
          <a:xfrm>
            <a:off x="908465" y="5207079"/>
            <a:ext cx="4725881" cy="287259"/>
          </a:xfrm>
        </p:spPr>
        <p:txBody>
          <a:bodyPr anchor="t"/>
          <a:lstStyle>
            <a:lvl1pPr marL="0" indent="0">
              <a:spcBef>
                <a:spcPts val="0"/>
              </a:spcBef>
              <a:spcAft>
                <a:spcPts val="400"/>
              </a:spcAft>
              <a:buNone/>
              <a:defRPr sz="1867" b="1" baseline="0">
                <a:solidFill>
                  <a:schemeClr val="bg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Optional Subtitle here 14pt Bold</a:t>
            </a:r>
          </a:p>
        </p:txBody>
      </p:sp>
      <p:sp>
        <p:nvSpPr>
          <p:cNvPr id="69" name="Text Placeholder 8">
            <a:extLst>
              <a:ext uri="{FF2B5EF4-FFF2-40B4-BE49-F238E27FC236}">
                <a16:creationId xmlns:a16="http://schemas.microsoft.com/office/drawing/2014/main" id="{57276581-82C3-3E44-98BA-95449B787A9A}"/>
              </a:ext>
            </a:extLst>
          </p:cNvPr>
          <p:cNvSpPr>
            <a:spLocks noGrp="1"/>
          </p:cNvSpPr>
          <p:nvPr>
            <p:ph type="body" sz="quarter" idx="12" hasCustomPrompt="1"/>
          </p:nvPr>
        </p:nvSpPr>
        <p:spPr>
          <a:xfrm>
            <a:off x="908465" y="5512868"/>
            <a:ext cx="4725881" cy="246221"/>
          </a:xfrm>
        </p:spPr>
        <p:txBody>
          <a:bodyPr anchor="t"/>
          <a:lstStyle>
            <a:lvl1pPr marL="0" indent="0">
              <a:spcBef>
                <a:spcPts val="0"/>
              </a:spcBef>
              <a:spcAft>
                <a:spcPts val="400"/>
              </a:spcAft>
              <a:buNone/>
              <a:defRPr sz="1600">
                <a:solidFill>
                  <a:schemeClr val="bg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Optional text here 12pt Regular</a:t>
            </a:r>
          </a:p>
        </p:txBody>
      </p:sp>
      <p:pic>
        <p:nvPicPr>
          <p:cNvPr id="4" name="Graphic 3">
            <a:extLst>
              <a:ext uri="{FF2B5EF4-FFF2-40B4-BE49-F238E27FC236}">
                <a16:creationId xmlns:a16="http://schemas.microsoft.com/office/drawing/2014/main" id="{2BD75FB3-AD24-16F4-109F-2A2EE804267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24534" y="-1"/>
            <a:ext cx="2169597" cy="1084799"/>
          </a:xfrm>
          <a:prstGeom prst="rect">
            <a:avLst/>
          </a:prstGeom>
        </p:spPr>
      </p:pic>
    </p:spTree>
    <p:extLst>
      <p:ext uri="{BB962C8B-B14F-4D97-AF65-F5344CB8AC3E}">
        <p14:creationId xmlns:p14="http://schemas.microsoft.com/office/powerpoint/2010/main" val="3049304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5BDD7147-836C-B243-973C-2C79F9E02B72}"/>
              </a:ext>
            </a:extLst>
          </p:cNvPr>
          <p:cNvSpPr/>
          <p:nvPr userDrawn="1"/>
        </p:nvSpPr>
        <p:spPr>
          <a:xfrm>
            <a:off x="0" y="0"/>
            <a:ext cx="12204192" cy="6876288"/>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0" i="0">
              <a:latin typeface="Neue Haas Grotesk Text Pro" panose="020B0504020202020204" pitchFamily="34" charset="77"/>
            </a:endParaRPr>
          </a:p>
        </p:txBody>
      </p:sp>
      <p:sp>
        <p:nvSpPr>
          <p:cNvPr id="39" name="TextBox 38"/>
          <p:cNvSpPr txBox="1"/>
          <p:nvPr/>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schemeClr val="bg1">
                    <a:lumMod val="50000"/>
                  </a:schemeClr>
                </a:solidFill>
                <a:latin typeface="Neue Haas Grotesk Text Pro" panose="020B0504020202020204" pitchFamily="34" charset="77"/>
              </a:rPr>
              <a:pPr/>
              <a:t>‹#›</a:t>
            </a:fld>
            <a:endParaRPr lang="en-US" sz="1067" b="0" i="0">
              <a:solidFill>
                <a:schemeClr val="bg1">
                  <a:lumMod val="50000"/>
                </a:schemeClr>
              </a:solidFill>
              <a:latin typeface="Neue Haas Grotesk Text Pro" panose="020B0504020202020204" pitchFamily="34" charset="77"/>
            </a:endParaRPr>
          </a:p>
        </p:txBody>
      </p:sp>
      <p:sp>
        <p:nvSpPr>
          <p:cNvPr id="47" name="TextBox 46">
            <a:extLst>
              <a:ext uri="{FF2B5EF4-FFF2-40B4-BE49-F238E27FC236}">
                <a16:creationId xmlns:a16="http://schemas.microsoft.com/office/drawing/2014/main" id="{1F6F85EA-1CAA-F34C-8631-AB308554EFA3}"/>
              </a:ext>
            </a:extLst>
          </p:cNvPr>
          <p:cNvSpPr txBox="1"/>
          <p:nvPr userDrawn="1"/>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schemeClr val="bg1">
                    <a:lumMod val="50000"/>
                  </a:schemeClr>
                </a:solidFill>
                <a:latin typeface="Neue Haas Grotesk Text Pro" panose="020B0504020202020204" pitchFamily="34" charset="77"/>
              </a:rPr>
              <a:pPr/>
              <a:t>‹#›</a:t>
            </a:fld>
            <a:endParaRPr lang="en-US" sz="1067" b="0" i="0">
              <a:solidFill>
                <a:schemeClr val="bg1">
                  <a:lumMod val="50000"/>
                </a:schemeClr>
              </a:solidFill>
              <a:latin typeface="Neue Haas Grotesk Text Pro" panose="020B0504020202020204" pitchFamily="34" charset="77"/>
            </a:endParaRPr>
          </a:p>
        </p:txBody>
      </p:sp>
      <p:pic>
        <p:nvPicPr>
          <p:cNvPr id="40" name="Picture 39">
            <a:extLst>
              <a:ext uri="{FF2B5EF4-FFF2-40B4-BE49-F238E27FC236}">
                <a16:creationId xmlns:a16="http://schemas.microsoft.com/office/drawing/2014/main" id="{92FCC86C-B122-7843-AD39-7DA6779D611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923856" y="0"/>
            <a:ext cx="4268144" cy="6876288"/>
          </a:xfrm>
          <a:prstGeom prst="rect">
            <a:avLst/>
          </a:prstGeom>
        </p:spPr>
      </p:pic>
      <p:sp>
        <p:nvSpPr>
          <p:cNvPr id="42" name="Rectangle 41">
            <a:extLst>
              <a:ext uri="{FF2B5EF4-FFF2-40B4-BE49-F238E27FC236}">
                <a16:creationId xmlns:a16="http://schemas.microsoft.com/office/drawing/2014/main" id="{7595F4BA-1947-4B39-A271-3153E3CE1329}"/>
              </a:ext>
            </a:extLst>
          </p:cNvPr>
          <p:cNvSpPr/>
          <p:nvPr userDrawn="1"/>
        </p:nvSpPr>
        <p:spPr>
          <a:xfrm>
            <a:off x="7933508" y="1"/>
            <a:ext cx="4272969" cy="3870960"/>
          </a:xfrm>
          <a:prstGeom prst="rect">
            <a:avLst/>
          </a:prstGeom>
          <a:gradFill flip="none" rotWithShape="1">
            <a:gsLst>
              <a:gs pos="54000">
                <a:schemeClr val="tx2">
                  <a:alpha val="0"/>
                </a:schemeClr>
              </a:gs>
              <a:gs pos="79000">
                <a:schemeClr val="tx2">
                  <a:alpha val="2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0" i="0">
              <a:latin typeface="Neue Haas Grotesk Text Pro" panose="020B0504020202020204" pitchFamily="34" charset="77"/>
            </a:endParaRPr>
          </a:p>
        </p:txBody>
      </p:sp>
      <p:sp>
        <p:nvSpPr>
          <p:cNvPr id="75" name="TextBox 74">
            <a:extLst>
              <a:ext uri="{FF2B5EF4-FFF2-40B4-BE49-F238E27FC236}">
                <a16:creationId xmlns:a16="http://schemas.microsoft.com/office/drawing/2014/main" id="{5A06E6AB-81B8-427D-8331-38177B134D6E}"/>
              </a:ext>
            </a:extLst>
          </p:cNvPr>
          <p:cNvSpPr txBox="1"/>
          <p:nvPr userDrawn="1"/>
        </p:nvSpPr>
        <p:spPr>
          <a:xfrm>
            <a:off x="9596421" y="6548295"/>
            <a:ext cx="2542683" cy="215444"/>
          </a:xfrm>
          <a:prstGeom prst="rect">
            <a:avLst/>
          </a:prstGeom>
          <a:noFill/>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95000"/>
                  </a:schemeClr>
                </a:solidFill>
                <a:latin typeface="Neue Haas Grotesk Text Pro" panose="020B0504020202020204" pitchFamily="34" charset="77"/>
                <a:ea typeface="+mn-ea"/>
                <a:cs typeface="+mn-cs"/>
              </a:rPr>
              <a:t>© Hitachi Vantara LLC 2023. All Rights Reserved.</a:t>
            </a:r>
          </a:p>
        </p:txBody>
      </p:sp>
      <p:sp>
        <p:nvSpPr>
          <p:cNvPr id="56" name="Subtitle 2">
            <a:extLst>
              <a:ext uri="{FF2B5EF4-FFF2-40B4-BE49-F238E27FC236}">
                <a16:creationId xmlns:a16="http://schemas.microsoft.com/office/drawing/2014/main" id="{BE91D31B-EA4F-6348-BEE7-CD6D9DF6FDBD}"/>
              </a:ext>
            </a:extLst>
          </p:cNvPr>
          <p:cNvSpPr>
            <a:spLocks noGrp="1"/>
          </p:cNvSpPr>
          <p:nvPr>
            <p:ph type="subTitle" idx="1" hasCustomPrompt="1"/>
          </p:nvPr>
        </p:nvSpPr>
        <p:spPr>
          <a:xfrm>
            <a:off x="908465" y="3737490"/>
            <a:ext cx="5715233" cy="410369"/>
          </a:xfrm>
          <a:prstGeom prst="rect">
            <a:avLst/>
          </a:prstGeom>
          <a:effectLst/>
        </p:spPr>
        <p:txBody>
          <a:bodyPr/>
          <a:lstStyle>
            <a:lvl1pPr marL="0" marR="0" indent="0" algn="l" defTabSz="1219170" rtl="0" eaLnBrk="1" fontAlgn="auto" latinLnBrk="0" hangingPunct="1">
              <a:lnSpc>
                <a:spcPct val="100000"/>
              </a:lnSpc>
              <a:spcBef>
                <a:spcPts val="0"/>
              </a:spcBef>
              <a:spcAft>
                <a:spcPts val="0"/>
              </a:spcAft>
              <a:buClr>
                <a:schemeClr val="accent2"/>
              </a:buClr>
              <a:buSzTx/>
              <a:buFont typeface="Wingdings" charset="2"/>
              <a:buNone/>
              <a:tabLst/>
              <a:defRPr sz="2667" b="0" i="0" cap="none" baseline="0">
                <a:solidFill>
                  <a:schemeClr val="tx1"/>
                </a:solidFill>
                <a:latin typeface="Neue Haas Grotesk Text Pro" panose="020B0504020202020204" pitchFamily="34" charset="77"/>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Subtitle placeholder 20pt Regular</a:t>
            </a:r>
          </a:p>
        </p:txBody>
      </p:sp>
      <p:sp>
        <p:nvSpPr>
          <p:cNvPr id="58" name="Title 1">
            <a:extLst>
              <a:ext uri="{FF2B5EF4-FFF2-40B4-BE49-F238E27FC236}">
                <a16:creationId xmlns:a16="http://schemas.microsoft.com/office/drawing/2014/main" id="{6A93520E-62D1-2849-AE9E-A65E1823CBD8}"/>
              </a:ext>
            </a:extLst>
          </p:cNvPr>
          <p:cNvSpPr>
            <a:spLocks noGrp="1"/>
          </p:cNvSpPr>
          <p:nvPr>
            <p:ph type="ctrTitle" hasCustomPrompt="1"/>
          </p:nvPr>
        </p:nvSpPr>
        <p:spPr>
          <a:xfrm>
            <a:off x="908465" y="967698"/>
            <a:ext cx="6864479" cy="2761725"/>
          </a:xfrm>
          <a:prstGeom prst="rect">
            <a:avLst/>
          </a:prstGeom>
          <a:effectLst/>
        </p:spPr>
        <p:txBody>
          <a:bodyPr lIns="0" rIns="0" anchor="b" anchorCtr="0">
            <a:noAutofit/>
          </a:bodyPr>
          <a:lstStyle>
            <a:lvl1pPr>
              <a:lnSpc>
                <a:spcPct val="90000"/>
              </a:lnSpc>
              <a:defRPr sz="5333" b="1" i="0" cap="none" baseline="0">
                <a:solidFill>
                  <a:schemeClr val="bg1"/>
                </a:solidFill>
                <a:latin typeface="Neue Haas Grotesk Text Pro" panose="020B0504020202020204" pitchFamily="34" charset="77"/>
              </a:defRPr>
            </a:lvl1pPr>
          </a:lstStyle>
          <a:p>
            <a:r>
              <a:rPr lang="en-US"/>
              <a:t>Section Title Slide Placeholder </a:t>
            </a:r>
          </a:p>
        </p:txBody>
      </p:sp>
      <p:sp>
        <p:nvSpPr>
          <p:cNvPr id="68" name="Text Placeholder 6">
            <a:extLst>
              <a:ext uri="{FF2B5EF4-FFF2-40B4-BE49-F238E27FC236}">
                <a16:creationId xmlns:a16="http://schemas.microsoft.com/office/drawing/2014/main" id="{CD3782A6-1B91-DB45-A0C9-BD4A1ACBCBA2}"/>
              </a:ext>
            </a:extLst>
          </p:cNvPr>
          <p:cNvSpPr>
            <a:spLocks noGrp="1"/>
          </p:cNvSpPr>
          <p:nvPr>
            <p:ph type="body" sz="quarter" idx="11" hasCustomPrompt="1"/>
          </p:nvPr>
        </p:nvSpPr>
        <p:spPr>
          <a:xfrm>
            <a:off x="908465" y="5207079"/>
            <a:ext cx="4725881" cy="287259"/>
          </a:xfrm>
        </p:spPr>
        <p:txBody>
          <a:bodyPr anchor="t"/>
          <a:lstStyle>
            <a:lvl1pPr marL="0" indent="0">
              <a:spcBef>
                <a:spcPts val="0"/>
              </a:spcBef>
              <a:spcAft>
                <a:spcPts val="400"/>
              </a:spcAft>
              <a:buNone/>
              <a:defRPr sz="1867" b="1" baseline="0">
                <a:solidFill>
                  <a:schemeClr val="tx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Optional Subtitle here 14pt Bold</a:t>
            </a:r>
          </a:p>
        </p:txBody>
      </p:sp>
      <p:sp>
        <p:nvSpPr>
          <p:cNvPr id="76" name="Text Placeholder 8">
            <a:extLst>
              <a:ext uri="{FF2B5EF4-FFF2-40B4-BE49-F238E27FC236}">
                <a16:creationId xmlns:a16="http://schemas.microsoft.com/office/drawing/2014/main" id="{97F4CA5C-5EE7-8946-BD70-228AB9C2746D}"/>
              </a:ext>
            </a:extLst>
          </p:cNvPr>
          <p:cNvSpPr>
            <a:spLocks noGrp="1"/>
          </p:cNvSpPr>
          <p:nvPr>
            <p:ph type="body" sz="quarter" idx="12" hasCustomPrompt="1"/>
          </p:nvPr>
        </p:nvSpPr>
        <p:spPr>
          <a:xfrm>
            <a:off x="908465" y="5512868"/>
            <a:ext cx="4725881" cy="246221"/>
          </a:xfrm>
        </p:spPr>
        <p:txBody>
          <a:bodyPr anchor="t"/>
          <a:lstStyle>
            <a:lvl1pPr marL="0" indent="0">
              <a:spcBef>
                <a:spcPts val="0"/>
              </a:spcBef>
              <a:spcAft>
                <a:spcPts val="400"/>
              </a:spcAft>
              <a:buNone/>
              <a:defRPr sz="1600">
                <a:solidFill>
                  <a:schemeClr val="tx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Optional text here 12pt Regular</a:t>
            </a:r>
          </a:p>
        </p:txBody>
      </p:sp>
      <p:pic>
        <p:nvPicPr>
          <p:cNvPr id="3" name="Graphic 2">
            <a:extLst>
              <a:ext uri="{FF2B5EF4-FFF2-40B4-BE49-F238E27FC236}">
                <a16:creationId xmlns:a16="http://schemas.microsoft.com/office/drawing/2014/main" id="{9AB8C2A3-7ABF-E613-0B3F-8CC278D18F0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24534" y="-1"/>
            <a:ext cx="2169597" cy="1084799"/>
          </a:xfrm>
          <a:prstGeom prst="rect">
            <a:avLst/>
          </a:prstGeom>
        </p:spPr>
      </p:pic>
    </p:spTree>
    <p:extLst>
      <p:ext uri="{BB962C8B-B14F-4D97-AF65-F5344CB8AC3E}">
        <p14:creationId xmlns:p14="http://schemas.microsoft.com/office/powerpoint/2010/main" val="271712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pic>
        <p:nvPicPr>
          <p:cNvPr id="3" name="Picture 2" descr="A picture containing outdoor, outdoor object, clouds&#10;&#10;Description automatically generated">
            <a:extLst>
              <a:ext uri="{FF2B5EF4-FFF2-40B4-BE49-F238E27FC236}">
                <a16:creationId xmlns:a16="http://schemas.microsoft.com/office/drawing/2014/main" id="{F97EEF74-D615-3E40-902C-C6413F3E7992}"/>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7924801" y="0"/>
            <a:ext cx="4300219" cy="6876288"/>
          </a:xfrm>
          <a:prstGeom prst="rect">
            <a:avLst/>
          </a:prstGeom>
        </p:spPr>
      </p:pic>
      <p:sp>
        <p:nvSpPr>
          <p:cNvPr id="41" name="Rectangle 40">
            <a:extLst>
              <a:ext uri="{FF2B5EF4-FFF2-40B4-BE49-F238E27FC236}">
                <a16:creationId xmlns:a16="http://schemas.microsoft.com/office/drawing/2014/main" id="{86272875-7CFB-E54E-A464-DFC119BD2050}"/>
              </a:ext>
            </a:extLst>
          </p:cNvPr>
          <p:cNvSpPr/>
          <p:nvPr userDrawn="1"/>
        </p:nvSpPr>
        <p:spPr>
          <a:xfrm>
            <a:off x="0" y="0"/>
            <a:ext cx="7924800" cy="6876288"/>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0" i="0">
              <a:latin typeface="Neue Haas Grotesk Text Pro" panose="020B0504020202020204" pitchFamily="34" charset="77"/>
            </a:endParaRPr>
          </a:p>
        </p:txBody>
      </p:sp>
      <p:sp>
        <p:nvSpPr>
          <p:cNvPr id="39" name="TextBox 38"/>
          <p:cNvSpPr txBox="1"/>
          <p:nvPr/>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prstClr val="white">
                    <a:alpha val="50000"/>
                  </a:prstClr>
                </a:solidFill>
                <a:latin typeface="Neue Haas Grotesk Text Pro" panose="020B0504020202020204" pitchFamily="34" charset="77"/>
              </a:rPr>
              <a:pPr/>
              <a:t>‹#›</a:t>
            </a:fld>
            <a:endParaRPr lang="en-US" sz="1067" b="0" i="0">
              <a:solidFill>
                <a:prstClr val="white">
                  <a:alpha val="50000"/>
                </a:prstClr>
              </a:solidFill>
              <a:latin typeface="Neue Haas Grotesk Text Pro" panose="020B0504020202020204" pitchFamily="34" charset="77"/>
            </a:endParaRPr>
          </a:p>
        </p:txBody>
      </p:sp>
      <p:sp>
        <p:nvSpPr>
          <p:cNvPr id="47" name="TextBox 46">
            <a:extLst>
              <a:ext uri="{FF2B5EF4-FFF2-40B4-BE49-F238E27FC236}">
                <a16:creationId xmlns:a16="http://schemas.microsoft.com/office/drawing/2014/main" id="{1F6F85EA-1CAA-F34C-8631-AB308554EFA3}"/>
              </a:ext>
            </a:extLst>
          </p:cNvPr>
          <p:cNvSpPr txBox="1"/>
          <p:nvPr userDrawn="1"/>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prstClr val="white">
                    <a:alpha val="50000"/>
                  </a:prstClr>
                </a:solidFill>
                <a:latin typeface="Neue Haas Grotesk Text Pro" panose="020B0504020202020204" pitchFamily="34" charset="77"/>
              </a:rPr>
              <a:pPr/>
              <a:t>‹#›</a:t>
            </a:fld>
            <a:endParaRPr lang="en-US" sz="1067" b="0" i="0">
              <a:solidFill>
                <a:prstClr val="white">
                  <a:alpha val="50000"/>
                </a:prstClr>
              </a:solidFill>
              <a:latin typeface="Neue Haas Grotesk Text Pro" panose="020B0504020202020204" pitchFamily="34" charset="77"/>
            </a:endParaRPr>
          </a:p>
        </p:txBody>
      </p:sp>
      <p:sp>
        <p:nvSpPr>
          <p:cNvPr id="72" name="TextBox 71">
            <a:extLst>
              <a:ext uri="{FF2B5EF4-FFF2-40B4-BE49-F238E27FC236}">
                <a16:creationId xmlns:a16="http://schemas.microsoft.com/office/drawing/2014/main" id="{9930F984-17D6-BE42-A775-2C3D858C4394}"/>
              </a:ext>
            </a:extLst>
          </p:cNvPr>
          <p:cNvSpPr txBox="1"/>
          <p:nvPr userDrawn="1"/>
        </p:nvSpPr>
        <p:spPr>
          <a:xfrm>
            <a:off x="9598024" y="6548295"/>
            <a:ext cx="2541080" cy="215444"/>
          </a:xfrm>
          <a:prstGeom prst="rect">
            <a:avLst/>
          </a:prstGeom>
          <a:noFill/>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95000"/>
                  </a:schemeClr>
                </a:solidFill>
                <a:latin typeface="Neue Haas Grotesk Text Pro" panose="020B0504020202020204" pitchFamily="34" charset="77"/>
                <a:ea typeface="+mn-ea"/>
                <a:cs typeface="+mn-cs"/>
              </a:rPr>
              <a:t>© Hitachi Vantara LLC 2022. All Rights Reserved.</a:t>
            </a:r>
          </a:p>
        </p:txBody>
      </p:sp>
      <p:sp>
        <p:nvSpPr>
          <p:cNvPr id="36" name="Subtitle 2">
            <a:extLst>
              <a:ext uri="{FF2B5EF4-FFF2-40B4-BE49-F238E27FC236}">
                <a16:creationId xmlns:a16="http://schemas.microsoft.com/office/drawing/2014/main" id="{81B74A4B-4103-8C47-B406-C674AEEF2932}"/>
              </a:ext>
            </a:extLst>
          </p:cNvPr>
          <p:cNvSpPr>
            <a:spLocks noGrp="1"/>
          </p:cNvSpPr>
          <p:nvPr>
            <p:ph type="subTitle" idx="1" hasCustomPrompt="1"/>
          </p:nvPr>
        </p:nvSpPr>
        <p:spPr>
          <a:xfrm>
            <a:off x="908465" y="3737490"/>
            <a:ext cx="5715233" cy="410369"/>
          </a:xfrm>
          <a:prstGeom prst="rect">
            <a:avLst/>
          </a:prstGeom>
          <a:effectLst/>
        </p:spPr>
        <p:txBody>
          <a:bodyPr/>
          <a:lstStyle>
            <a:lvl1pPr marL="0" marR="0" indent="0" algn="l" defTabSz="1219170" rtl="0" eaLnBrk="1" fontAlgn="auto" latinLnBrk="0" hangingPunct="1">
              <a:lnSpc>
                <a:spcPct val="100000"/>
              </a:lnSpc>
              <a:spcBef>
                <a:spcPts val="0"/>
              </a:spcBef>
              <a:spcAft>
                <a:spcPts val="0"/>
              </a:spcAft>
              <a:buClr>
                <a:schemeClr val="accent2"/>
              </a:buClr>
              <a:buSzTx/>
              <a:buFont typeface="Wingdings" charset="2"/>
              <a:buNone/>
              <a:tabLst/>
              <a:defRPr sz="2667" b="0" i="0" cap="none" baseline="0">
                <a:solidFill>
                  <a:schemeClr val="bg1"/>
                </a:solidFill>
                <a:latin typeface="Neue Haas Grotesk Text Pro" panose="020B0504020202020204" pitchFamily="34" charset="77"/>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Subtitle placeholder 20pt Regular</a:t>
            </a:r>
          </a:p>
        </p:txBody>
      </p:sp>
      <p:sp>
        <p:nvSpPr>
          <p:cNvPr id="56" name="Title 1">
            <a:extLst>
              <a:ext uri="{FF2B5EF4-FFF2-40B4-BE49-F238E27FC236}">
                <a16:creationId xmlns:a16="http://schemas.microsoft.com/office/drawing/2014/main" id="{F3449615-5EC8-0443-93DD-7C12058E5860}"/>
              </a:ext>
            </a:extLst>
          </p:cNvPr>
          <p:cNvSpPr>
            <a:spLocks noGrp="1"/>
          </p:cNvSpPr>
          <p:nvPr>
            <p:ph type="ctrTitle" hasCustomPrompt="1"/>
          </p:nvPr>
        </p:nvSpPr>
        <p:spPr>
          <a:xfrm>
            <a:off x="908465" y="967698"/>
            <a:ext cx="6864479" cy="2761725"/>
          </a:xfrm>
          <a:prstGeom prst="rect">
            <a:avLst/>
          </a:prstGeom>
          <a:effectLst/>
        </p:spPr>
        <p:txBody>
          <a:bodyPr lIns="0" rIns="0" anchor="b" anchorCtr="0">
            <a:noAutofit/>
          </a:bodyPr>
          <a:lstStyle>
            <a:lvl1pPr>
              <a:lnSpc>
                <a:spcPct val="90000"/>
              </a:lnSpc>
              <a:defRPr sz="5333" b="1" i="0" cap="none" baseline="0">
                <a:solidFill>
                  <a:schemeClr val="bg1"/>
                </a:solidFill>
                <a:latin typeface="Neue Haas Grotesk Text Pro" panose="020B0504020202020204" pitchFamily="34" charset="77"/>
              </a:defRPr>
            </a:lvl1pPr>
          </a:lstStyle>
          <a:p>
            <a:r>
              <a:rPr lang="en-US"/>
              <a:t>Section Title Slide Placeholder </a:t>
            </a:r>
          </a:p>
        </p:txBody>
      </p:sp>
      <p:sp>
        <p:nvSpPr>
          <p:cNvPr id="57" name="Text Placeholder 6">
            <a:extLst>
              <a:ext uri="{FF2B5EF4-FFF2-40B4-BE49-F238E27FC236}">
                <a16:creationId xmlns:a16="http://schemas.microsoft.com/office/drawing/2014/main" id="{E30C1AAE-0A6B-F046-8B92-C3C170DCEAEF}"/>
              </a:ext>
            </a:extLst>
          </p:cNvPr>
          <p:cNvSpPr>
            <a:spLocks noGrp="1"/>
          </p:cNvSpPr>
          <p:nvPr>
            <p:ph type="body" sz="quarter" idx="11" hasCustomPrompt="1"/>
          </p:nvPr>
        </p:nvSpPr>
        <p:spPr>
          <a:xfrm>
            <a:off x="908465" y="5207079"/>
            <a:ext cx="4725881" cy="287259"/>
          </a:xfrm>
        </p:spPr>
        <p:txBody>
          <a:bodyPr anchor="t"/>
          <a:lstStyle>
            <a:lvl1pPr marL="0" indent="0">
              <a:spcBef>
                <a:spcPts val="0"/>
              </a:spcBef>
              <a:spcAft>
                <a:spcPts val="400"/>
              </a:spcAft>
              <a:buNone/>
              <a:defRPr sz="1867" b="1" baseline="0">
                <a:solidFill>
                  <a:schemeClr val="bg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Optional Subtitle here 14pt Bold</a:t>
            </a:r>
          </a:p>
        </p:txBody>
      </p:sp>
      <p:sp>
        <p:nvSpPr>
          <p:cNvPr id="69" name="Text Placeholder 8">
            <a:extLst>
              <a:ext uri="{FF2B5EF4-FFF2-40B4-BE49-F238E27FC236}">
                <a16:creationId xmlns:a16="http://schemas.microsoft.com/office/drawing/2014/main" id="{744DFF1F-F65B-4049-A569-3EDCDB16BA66}"/>
              </a:ext>
            </a:extLst>
          </p:cNvPr>
          <p:cNvSpPr>
            <a:spLocks noGrp="1"/>
          </p:cNvSpPr>
          <p:nvPr>
            <p:ph type="body" sz="quarter" idx="12" hasCustomPrompt="1"/>
          </p:nvPr>
        </p:nvSpPr>
        <p:spPr>
          <a:xfrm>
            <a:off x="908465" y="5512868"/>
            <a:ext cx="4725881" cy="246221"/>
          </a:xfrm>
        </p:spPr>
        <p:txBody>
          <a:bodyPr anchor="t"/>
          <a:lstStyle>
            <a:lvl1pPr marL="0" indent="0">
              <a:spcBef>
                <a:spcPts val="0"/>
              </a:spcBef>
              <a:spcAft>
                <a:spcPts val="400"/>
              </a:spcAft>
              <a:buNone/>
              <a:defRPr sz="1600">
                <a:solidFill>
                  <a:schemeClr val="bg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Optional text here 12pt Regular</a:t>
            </a:r>
          </a:p>
        </p:txBody>
      </p:sp>
      <p:grpSp>
        <p:nvGrpSpPr>
          <p:cNvPr id="73" name="Group 72">
            <a:extLst>
              <a:ext uri="{FF2B5EF4-FFF2-40B4-BE49-F238E27FC236}">
                <a16:creationId xmlns:a16="http://schemas.microsoft.com/office/drawing/2014/main" id="{576D9C02-7180-DD49-8B44-DC85DB92567B}"/>
              </a:ext>
            </a:extLst>
          </p:cNvPr>
          <p:cNvGrpSpPr/>
          <p:nvPr userDrawn="1"/>
        </p:nvGrpSpPr>
        <p:grpSpPr>
          <a:xfrm>
            <a:off x="10246555" y="301096"/>
            <a:ext cx="1663868" cy="475553"/>
            <a:chOff x="2751138" y="3262313"/>
            <a:chExt cx="4665662" cy="1333500"/>
          </a:xfrm>
          <a:solidFill>
            <a:schemeClr val="tx2"/>
          </a:solidFill>
        </p:grpSpPr>
        <p:sp>
          <p:nvSpPr>
            <p:cNvPr id="74" name="Freeform 1">
              <a:extLst>
                <a:ext uri="{FF2B5EF4-FFF2-40B4-BE49-F238E27FC236}">
                  <a16:creationId xmlns:a16="http://schemas.microsoft.com/office/drawing/2014/main" id="{3234AA91-7A6B-E345-9967-BD638086E388}"/>
                </a:ext>
              </a:extLst>
            </p:cNvPr>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75" name="Freeform 2">
              <a:extLst>
                <a:ext uri="{FF2B5EF4-FFF2-40B4-BE49-F238E27FC236}">
                  <a16:creationId xmlns:a16="http://schemas.microsoft.com/office/drawing/2014/main" id="{4E45FB29-3F4D-984B-87C7-05098A2832CA}"/>
                </a:ext>
              </a:extLst>
            </p:cNvPr>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76" name="Freeform 3">
              <a:extLst>
                <a:ext uri="{FF2B5EF4-FFF2-40B4-BE49-F238E27FC236}">
                  <a16:creationId xmlns:a16="http://schemas.microsoft.com/office/drawing/2014/main" id="{18CC5F91-9460-884F-99E4-13DC582C5F98}"/>
                </a:ext>
              </a:extLst>
            </p:cNvPr>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77" name="Freeform 4">
              <a:extLst>
                <a:ext uri="{FF2B5EF4-FFF2-40B4-BE49-F238E27FC236}">
                  <a16:creationId xmlns:a16="http://schemas.microsoft.com/office/drawing/2014/main" id="{E9128DEF-365E-C84D-B8F7-BA15BEF217BA}"/>
                </a:ext>
              </a:extLst>
            </p:cNvPr>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78" name="Freeform 5">
              <a:extLst>
                <a:ext uri="{FF2B5EF4-FFF2-40B4-BE49-F238E27FC236}">
                  <a16:creationId xmlns:a16="http://schemas.microsoft.com/office/drawing/2014/main" id="{56FA26D3-7324-E847-A7BC-44433E4D2873}"/>
                </a:ext>
              </a:extLst>
            </p:cNvPr>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0" name="Freeform 6">
              <a:extLst>
                <a:ext uri="{FF2B5EF4-FFF2-40B4-BE49-F238E27FC236}">
                  <a16:creationId xmlns:a16="http://schemas.microsoft.com/office/drawing/2014/main" id="{56A0DE5E-A282-9946-9D3B-FE8786D11C23}"/>
                </a:ext>
              </a:extLst>
            </p:cNvPr>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1" name="Freeform 7">
              <a:extLst>
                <a:ext uri="{FF2B5EF4-FFF2-40B4-BE49-F238E27FC236}">
                  <a16:creationId xmlns:a16="http://schemas.microsoft.com/office/drawing/2014/main" id="{AA5C1A3F-FE42-094B-8CD8-A03CAF6E1C1B}"/>
                </a:ext>
              </a:extLst>
            </p:cNvPr>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2" name="Freeform 8">
              <a:extLst>
                <a:ext uri="{FF2B5EF4-FFF2-40B4-BE49-F238E27FC236}">
                  <a16:creationId xmlns:a16="http://schemas.microsoft.com/office/drawing/2014/main" id="{E3A1082D-CD08-D543-95DC-17168CA2DD91}"/>
                </a:ext>
              </a:extLst>
            </p:cNvPr>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3" name="Freeform 9">
              <a:extLst>
                <a:ext uri="{FF2B5EF4-FFF2-40B4-BE49-F238E27FC236}">
                  <a16:creationId xmlns:a16="http://schemas.microsoft.com/office/drawing/2014/main" id="{C80DDDF0-780F-1940-82E5-571AC9BF2123}"/>
                </a:ext>
              </a:extLst>
            </p:cNvPr>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4" name="Freeform 10">
              <a:extLst>
                <a:ext uri="{FF2B5EF4-FFF2-40B4-BE49-F238E27FC236}">
                  <a16:creationId xmlns:a16="http://schemas.microsoft.com/office/drawing/2014/main" id="{A098B9E5-33CB-3A46-9ABB-BBE4416B5E63}"/>
                </a:ext>
              </a:extLst>
            </p:cNvPr>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5" name="Freeform 11">
              <a:extLst>
                <a:ext uri="{FF2B5EF4-FFF2-40B4-BE49-F238E27FC236}">
                  <a16:creationId xmlns:a16="http://schemas.microsoft.com/office/drawing/2014/main" id="{BA697FED-5A15-044F-9E0C-B981BDC353A9}"/>
                </a:ext>
              </a:extLst>
            </p:cNvPr>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6" name="Freeform 12">
              <a:extLst>
                <a:ext uri="{FF2B5EF4-FFF2-40B4-BE49-F238E27FC236}">
                  <a16:creationId xmlns:a16="http://schemas.microsoft.com/office/drawing/2014/main" id="{A3C8F6B7-6BD1-324C-ACDB-1B9E3CE989D3}"/>
                </a:ext>
              </a:extLst>
            </p:cNvPr>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7" name="Freeform 13">
              <a:extLst>
                <a:ext uri="{FF2B5EF4-FFF2-40B4-BE49-F238E27FC236}">
                  <a16:creationId xmlns:a16="http://schemas.microsoft.com/office/drawing/2014/main" id="{C4FFE3EC-2F32-D048-93F8-068A60C2A14F}"/>
                </a:ext>
              </a:extLst>
            </p:cNvPr>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8" name="Freeform 14">
              <a:extLst>
                <a:ext uri="{FF2B5EF4-FFF2-40B4-BE49-F238E27FC236}">
                  <a16:creationId xmlns:a16="http://schemas.microsoft.com/office/drawing/2014/main" id="{805C7907-D6A3-8B4D-8B63-B9E23571AA7A}"/>
                </a:ext>
              </a:extLst>
            </p:cNvPr>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9" name="Freeform 15">
              <a:extLst>
                <a:ext uri="{FF2B5EF4-FFF2-40B4-BE49-F238E27FC236}">
                  <a16:creationId xmlns:a16="http://schemas.microsoft.com/office/drawing/2014/main" id="{EC8D11A7-3E36-5845-A5BA-B01BA8A18084}"/>
                </a:ext>
              </a:extLst>
            </p:cNvPr>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90" name="Freeform 16">
              <a:extLst>
                <a:ext uri="{FF2B5EF4-FFF2-40B4-BE49-F238E27FC236}">
                  <a16:creationId xmlns:a16="http://schemas.microsoft.com/office/drawing/2014/main" id="{9C7DDBFB-36BC-B248-A23E-0287202A824A}"/>
                </a:ext>
              </a:extLst>
            </p:cNvPr>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91" name="Freeform 17">
              <a:extLst>
                <a:ext uri="{FF2B5EF4-FFF2-40B4-BE49-F238E27FC236}">
                  <a16:creationId xmlns:a16="http://schemas.microsoft.com/office/drawing/2014/main" id="{430B678B-0C1E-884C-B3CC-8013BD982843}"/>
                </a:ext>
              </a:extLst>
            </p:cNvPr>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92" name="Freeform 18">
              <a:extLst>
                <a:ext uri="{FF2B5EF4-FFF2-40B4-BE49-F238E27FC236}">
                  <a16:creationId xmlns:a16="http://schemas.microsoft.com/office/drawing/2014/main" id="{8F15238E-0125-B341-B455-34A77E321AB9}"/>
                </a:ext>
              </a:extLst>
            </p:cNvPr>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93" name="Freeform 19">
              <a:extLst>
                <a:ext uri="{FF2B5EF4-FFF2-40B4-BE49-F238E27FC236}">
                  <a16:creationId xmlns:a16="http://schemas.microsoft.com/office/drawing/2014/main" id="{4D78D84C-60D8-EE4A-9B47-0FFC6AADE6D9}"/>
                </a:ext>
              </a:extLst>
            </p:cNvPr>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94" name="Freeform 20">
              <a:extLst>
                <a:ext uri="{FF2B5EF4-FFF2-40B4-BE49-F238E27FC236}">
                  <a16:creationId xmlns:a16="http://schemas.microsoft.com/office/drawing/2014/main" id="{CD2513F2-B4CA-9148-9351-D2245CC76FC6}"/>
                </a:ext>
              </a:extLst>
            </p:cNvPr>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95" name="Freeform 21">
              <a:extLst>
                <a:ext uri="{FF2B5EF4-FFF2-40B4-BE49-F238E27FC236}">
                  <a16:creationId xmlns:a16="http://schemas.microsoft.com/office/drawing/2014/main" id="{E418EEC2-DD4D-1E4C-8329-E4B8AF75E742}"/>
                </a:ext>
              </a:extLst>
            </p:cNvPr>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96" name="Freeform 22">
              <a:extLst>
                <a:ext uri="{FF2B5EF4-FFF2-40B4-BE49-F238E27FC236}">
                  <a16:creationId xmlns:a16="http://schemas.microsoft.com/office/drawing/2014/main" id="{187EA819-B390-9948-829C-9433BE50CB80}"/>
                </a:ext>
              </a:extLst>
            </p:cNvPr>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97" name="Freeform 23">
              <a:extLst>
                <a:ext uri="{FF2B5EF4-FFF2-40B4-BE49-F238E27FC236}">
                  <a16:creationId xmlns:a16="http://schemas.microsoft.com/office/drawing/2014/main" id="{A95A0C30-31FF-A74B-ACC6-5EA00F3238A6}"/>
                </a:ext>
              </a:extLst>
            </p:cNvPr>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grpSp>
    </p:spTree>
    <p:extLst>
      <p:ext uri="{BB962C8B-B14F-4D97-AF65-F5344CB8AC3E}">
        <p14:creationId xmlns:p14="http://schemas.microsoft.com/office/powerpoint/2010/main" val="1855612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38" name="Image Shade">
            <a:extLst>
              <a:ext uri="{FF2B5EF4-FFF2-40B4-BE49-F238E27FC236}">
                <a16:creationId xmlns:a16="http://schemas.microsoft.com/office/drawing/2014/main" id="{EA2F0D1E-32F3-B347-B3C3-8AE0B23E5503}"/>
              </a:ext>
            </a:extLst>
          </p:cNvPr>
          <p:cNvSpPr/>
          <p:nvPr userDrawn="1"/>
        </p:nvSpPr>
        <p:spPr>
          <a:xfrm>
            <a:off x="-2" y="0"/>
            <a:ext cx="8029897" cy="6858000"/>
          </a:xfrm>
          <a:prstGeom prst="rect">
            <a:avLst/>
          </a:prstGeom>
          <a:gradFill flip="none" rotWithShape="1">
            <a:gsLst>
              <a:gs pos="2000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latin typeface="+mj-lt"/>
            </a:endParaRPr>
          </a:p>
        </p:txBody>
      </p:sp>
      <p:pic>
        <p:nvPicPr>
          <p:cNvPr id="3" name="Picture 2" descr="A picture containing sky, outdoor, plane, grass&#10;&#10;Description automatically generated">
            <a:extLst>
              <a:ext uri="{FF2B5EF4-FFF2-40B4-BE49-F238E27FC236}">
                <a16:creationId xmlns:a16="http://schemas.microsoft.com/office/drawing/2014/main" id="{610C90F2-F9C4-2245-8606-AF87724E51E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7938732" y="0"/>
            <a:ext cx="4253269" cy="6858000"/>
          </a:xfrm>
          <a:prstGeom prst="rect">
            <a:avLst/>
          </a:prstGeom>
        </p:spPr>
      </p:pic>
      <p:sp>
        <p:nvSpPr>
          <p:cNvPr id="39" name="TextBox 38"/>
          <p:cNvSpPr txBox="1"/>
          <p:nvPr userDrawn="1"/>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prstClr val="white">
                    <a:alpha val="50000"/>
                  </a:prstClr>
                </a:solidFill>
                <a:latin typeface="Neue Haas Grotesk Text Pro" panose="020B0504020202020204" pitchFamily="34" charset="77"/>
              </a:rPr>
              <a:pPr/>
              <a:t>‹#›</a:t>
            </a:fld>
            <a:endParaRPr lang="en-US" sz="1067" b="0" i="0">
              <a:solidFill>
                <a:prstClr val="white">
                  <a:alpha val="50000"/>
                </a:prstClr>
              </a:solidFill>
              <a:latin typeface="Neue Haas Grotesk Text Pro" panose="020B0504020202020204" pitchFamily="34" charset="77"/>
            </a:endParaRPr>
          </a:p>
        </p:txBody>
      </p:sp>
      <p:sp>
        <p:nvSpPr>
          <p:cNvPr id="47" name="TextBox 46">
            <a:extLst>
              <a:ext uri="{FF2B5EF4-FFF2-40B4-BE49-F238E27FC236}">
                <a16:creationId xmlns:a16="http://schemas.microsoft.com/office/drawing/2014/main" id="{1F6F85EA-1CAA-F34C-8631-AB308554EFA3}"/>
              </a:ext>
            </a:extLst>
          </p:cNvPr>
          <p:cNvSpPr txBox="1"/>
          <p:nvPr userDrawn="1"/>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schemeClr val="bg1">
                    <a:lumMod val="65000"/>
                    <a:alpha val="50000"/>
                  </a:schemeClr>
                </a:solidFill>
                <a:latin typeface="Neue Haas Grotesk Text Pro" panose="020B0504020202020204" pitchFamily="34" charset="77"/>
              </a:rPr>
              <a:pPr/>
              <a:t>‹#›</a:t>
            </a:fld>
            <a:endParaRPr lang="en-US" sz="1067" b="0" i="0">
              <a:solidFill>
                <a:schemeClr val="bg1">
                  <a:lumMod val="65000"/>
                  <a:alpha val="50000"/>
                </a:schemeClr>
              </a:solidFill>
              <a:latin typeface="Neue Haas Grotesk Text Pro" panose="020B0504020202020204" pitchFamily="34" charset="77"/>
            </a:endParaRPr>
          </a:p>
        </p:txBody>
      </p:sp>
      <p:sp>
        <p:nvSpPr>
          <p:cNvPr id="75" name="TextBox 74">
            <a:extLst>
              <a:ext uri="{FF2B5EF4-FFF2-40B4-BE49-F238E27FC236}">
                <a16:creationId xmlns:a16="http://schemas.microsoft.com/office/drawing/2014/main" id="{443E681C-7E43-AB4A-8E98-A0393C628DE4}"/>
              </a:ext>
            </a:extLst>
          </p:cNvPr>
          <p:cNvSpPr txBox="1"/>
          <p:nvPr userDrawn="1"/>
        </p:nvSpPr>
        <p:spPr>
          <a:xfrm>
            <a:off x="9596421" y="6548295"/>
            <a:ext cx="2542683" cy="215444"/>
          </a:xfrm>
          <a:prstGeom prst="rect">
            <a:avLst/>
          </a:prstGeom>
          <a:noFill/>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95000"/>
                  </a:schemeClr>
                </a:solidFill>
                <a:latin typeface="Neue Haas Grotesk Text Pro" panose="020B0504020202020204" pitchFamily="34" charset="77"/>
                <a:ea typeface="+mn-ea"/>
                <a:cs typeface="+mn-cs"/>
              </a:rPr>
              <a:t>© Hitachi Vantara LLC 2023. All Rights Reserved.</a:t>
            </a:r>
          </a:p>
        </p:txBody>
      </p:sp>
      <p:sp>
        <p:nvSpPr>
          <p:cNvPr id="57" name="Subtitle 2">
            <a:extLst>
              <a:ext uri="{FF2B5EF4-FFF2-40B4-BE49-F238E27FC236}">
                <a16:creationId xmlns:a16="http://schemas.microsoft.com/office/drawing/2014/main" id="{3835B22C-99F5-5F43-BF05-B87606CDCD56}"/>
              </a:ext>
            </a:extLst>
          </p:cNvPr>
          <p:cNvSpPr>
            <a:spLocks noGrp="1"/>
          </p:cNvSpPr>
          <p:nvPr>
            <p:ph type="subTitle" idx="1" hasCustomPrompt="1"/>
          </p:nvPr>
        </p:nvSpPr>
        <p:spPr>
          <a:xfrm>
            <a:off x="908465" y="3737490"/>
            <a:ext cx="5715233" cy="410369"/>
          </a:xfrm>
          <a:prstGeom prst="rect">
            <a:avLst/>
          </a:prstGeom>
          <a:effectLst/>
        </p:spPr>
        <p:txBody>
          <a:bodyPr/>
          <a:lstStyle>
            <a:lvl1pPr marL="0" marR="0" indent="0" algn="l" defTabSz="1219170" rtl="0" eaLnBrk="1" fontAlgn="auto" latinLnBrk="0" hangingPunct="1">
              <a:lnSpc>
                <a:spcPct val="100000"/>
              </a:lnSpc>
              <a:spcBef>
                <a:spcPts val="0"/>
              </a:spcBef>
              <a:spcAft>
                <a:spcPts val="0"/>
              </a:spcAft>
              <a:buClr>
                <a:schemeClr val="accent2"/>
              </a:buClr>
              <a:buSzTx/>
              <a:buFont typeface="Wingdings" charset="2"/>
              <a:buNone/>
              <a:tabLst/>
              <a:defRPr sz="2667" b="0" i="0" cap="none" baseline="0">
                <a:solidFill>
                  <a:schemeClr val="bg1"/>
                </a:solidFill>
                <a:latin typeface="Neue Haas Grotesk Text Pro" panose="020B0504020202020204" pitchFamily="34" charset="77"/>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Subtitle placeholder 20pt Regular</a:t>
            </a:r>
          </a:p>
        </p:txBody>
      </p:sp>
      <p:sp>
        <p:nvSpPr>
          <p:cNvPr id="58" name="Title 1">
            <a:extLst>
              <a:ext uri="{FF2B5EF4-FFF2-40B4-BE49-F238E27FC236}">
                <a16:creationId xmlns:a16="http://schemas.microsoft.com/office/drawing/2014/main" id="{82F0D961-25A8-8E43-AC3F-2822ED65301F}"/>
              </a:ext>
            </a:extLst>
          </p:cNvPr>
          <p:cNvSpPr>
            <a:spLocks noGrp="1"/>
          </p:cNvSpPr>
          <p:nvPr>
            <p:ph type="ctrTitle" hasCustomPrompt="1"/>
          </p:nvPr>
        </p:nvSpPr>
        <p:spPr>
          <a:xfrm>
            <a:off x="908465" y="967698"/>
            <a:ext cx="6864479" cy="2761725"/>
          </a:xfrm>
          <a:prstGeom prst="rect">
            <a:avLst/>
          </a:prstGeom>
          <a:effectLst/>
        </p:spPr>
        <p:txBody>
          <a:bodyPr lIns="0" rIns="0" anchor="b" anchorCtr="0">
            <a:noAutofit/>
          </a:bodyPr>
          <a:lstStyle>
            <a:lvl1pPr>
              <a:lnSpc>
                <a:spcPct val="90000"/>
              </a:lnSpc>
              <a:defRPr sz="5333" b="1" i="0" cap="none" baseline="0">
                <a:solidFill>
                  <a:schemeClr val="bg1"/>
                </a:solidFill>
                <a:latin typeface="Neue Haas Grotesk Text Pro" panose="020B0504020202020204" pitchFamily="34" charset="77"/>
              </a:defRPr>
            </a:lvl1pPr>
          </a:lstStyle>
          <a:p>
            <a:r>
              <a:rPr lang="en-US"/>
              <a:t>Section Title Slide Placeholder </a:t>
            </a:r>
          </a:p>
        </p:txBody>
      </p:sp>
      <p:sp>
        <p:nvSpPr>
          <p:cNvPr id="69" name="Text Placeholder 6">
            <a:extLst>
              <a:ext uri="{FF2B5EF4-FFF2-40B4-BE49-F238E27FC236}">
                <a16:creationId xmlns:a16="http://schemas.microsoft.com/office/drawing/2014/main" id="{7190291D-817A-2140-9C11-4AF4F3269F44}"/>
              </a:ext>
            </a:extLst>
          </p:cNvPr>
          <p:cNvSpPr>
            <a:spLocks noGrp="1"/>
          </p:cNvSpPr>
          <p:nvPr>
            <p:ph type="body" sz="quarter" idx="11" hasCustomPrompt="1"/>
          </p:nvPr>
        </p:nvSpPr>
        <p:spPr>
          <a:xfrm>
            <a:off x="908465" y="5207079"/>
            <a:ext cx="4725881" cy="287259"/>
          </a:xfrm>
        </p:spPr>
        <p:txBody>
          <a:bodyPr anchor="t"/>
          <a:lstStyle>
            <a:lvl1pPr marL="0" indent="0">
              <a:spcBef>
                <a:spcPts val="0"/>
              </a:spcBef>
              <a:spcAft>
                <a:spcPts val="400"/>
              </a:spcAft>
              <a:buNone/>
              <a:defRPr sz="1867" b="1" baseline="0">
                <a:solidFill>
                  <a:schemeClr val="bg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Optional Subtitle here 14pt Bold</a:t>
            </a:r>
          </a:p>
        </p:txBody>
      </p:sp>
      <p:sp>
        <p:nvSpPr>
          <p:cNvPr id="70" name="Text Placeholder 8">
            <a:extLst>
              <a:ext uri="{FF2B5EF4-FFF2-40B4-BE49-F238E27FC236}">
                <a16:creationId xmlns:a16="http://schemas.microsoft.com/office/drawing/2014/main" id="{183F33E2-DBDA-5F4A-AFD2-C30290D13E8B}"/>
              </a:ext>
            </a:extLst>
          </p:cNvPr>
          <p:cNvSpPr>
            <a:spLocks noGrp="1"/>
          </p:cNvSpPr>
          <p:nvPr>
            <p:ph type="body" sz="quarter" idx="12" hasCustomPrompt="1"/>
          </p:nvPr>
        </p:nvSpPr>
        <p:spPr>
          <a:xfrm>
            <a:off x="908465" y="5512868"/>
            <a:ext cx="4725881" cy="246221"/>
          </a:xfrm>
        </p:spPr>
        <p:txBody>
          <a:bodyPr anchor="t"/>
          <a:lstStyle>
            <a:lvl1pPr marL="0" indent="0">
              <a:spcBef>
                <a:spcPts val="0"/>
              </a:spcBef>
              <a:spcAft>
                <a:spcPts val="400"/>
              </a:spcAft>
              <a:buNone/>
              <a:defRPr sz="1600">
                <a:solidFill>
                  <a:schemeClr val="bg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Optional text here 12pt Regular</a:t>
            </a:r>
          </a:p>
        </p:txBody>
      </p:sp>
      <p:pic>
        <p:nvPicPr>
          <p:cNvPr id="4" name="Graphic 3">
            <a:extLst>
              <a:ext uri="{FF2B5EF4-FFF2-40B4-BE49-F238E27FC236}">
                <a16:creationId xmlns:a16="http://schemas.microsoft.com/office/drawing/2014/main" id="{1366F5FB-4953-33D4-32F4-AE0170815F2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24534" y="-1"/>
            <a:ext cx="2169597" cy="1084799"/>
          </a:xfrm>
          <a:prstGeom prst="rect">
            <a:avLst/>
          </a:prstGeom>
        </p:spPr>
      </p:pic>
    </p:spTree>
    <p:extLst>
      <p:ext uri="{BB962C8B-B14F-4D97-AF65-F5344CB8AC3E}">
        <p14:creationId xmlns:p14="http://schemas.microsoft.com/office/powerpoint/2010/main" val="2644321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E2B68FE8-7577-E344-AAC4-4466CDEDDF4A}"/>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rot="10800000">
            <a:off x="0" y="0"/>
            <a:ext cx="12192000" cy="6858000"/>
          </a:xfrm>
          <a:prstGeom prst="rect">
            <a:avLst/>
          </a:prstGeom>
        </p:spPr>
      </p:pic>
      <p:sp>
        <p:nvSpPr>
          <p:cNvPr id="39" name="TextBox 38"/>
          <p:cNvSpPr txBox="1"/>
          <p:nvPr userDrawn="1"/>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prstClr val="white">
                    <a:alpha val="50000"/>
                  </a:prstClr>
                </a:solidFill>
                <a:latin typeface="Neue Haas Grotesk Text Pro" panose="020B0504020202020204" pitchFamily="34" charset="77"/>
              </a:rPr>
              <a:pPr/>
              <a:t>‹#›</a:t>
            </a:fld>
            <a:endParaRPr lang="en-US" sz="1067" b="0" i="0">
              <a:solidFill>
                <a:prstClr val="white">
                  <a:alpha val="50000"/>
                </a:prstClr>
              </a:solidFill>
              <a:latin typeface="Neue Haas Grotesk Text Pro" panose="020B0504020202020204" pitchFamily="34" charset="77"/>
            </a:endParaRPr>
          </a:p>
        </p:txBody>
      </p:sp>
      <p:sp>
        <p:nvSpPr>
          <p:cNvPr id="30" name="Footer">
            <a:extLst>
              <a:ext uri="{FF2B5EF4-FFF2-40B4-BE49-F238E27FC236}">
                <a16:creationId xmlns:a16="http://schemas.microsoft.com/office/drawing/2014/main" id="{C4964A47-E78C-6845-98A1-02E345E9E854}"/>
              </a:ext>
            </a:extLst>
          </p:cNvPr>
          <p:cNvSpPr txBox="1"/>
          <p:nvPr userDrawn="1"/>
        </p:nvSpPr>
        <p:spPr>
          <a:xfrm>
            <a:off x="9596421" y="6548295"/>
            <a:ext cx="2542683" cy="215444"/>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50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2023. All Rights Reserved.</a:t>
            </a:r>
          </a:p>
        </p:txBody>
      </p:sp>
      <p:sp>
        <p:nvSpPr>
          <p:cNvPr id="34" name="Title 1">
            <a:extLst>
              <a:ext uri="{FF2B5EF4-FFF2-40B4-BE49-F238E27FC236}">
                <a16:creationId xmlns:a16="http://schemas.microsoft.com/office/drawing/2014/main" id="{3AB256A5-3C0B-4446-8CFD-7FC5033179FD}"/>
              </a:ext>
            </a:extLst>
          </p:cNvPr>
          <p:cNvSpPr>
            <a:spLocks noGrp="1"/>
          </p:cNvSpPr>
          <p:nvPr>
            <p:ph type="ctrTitle" hasCustomPrompt="1"/>
          </p:nvPr>
        </p:nvSpPr>
        <p:spPr>
          <a:xfrm>
            <a:off x="967937" y="2095912"/>
            <a:ext cx="5874513" cy="3465133"/>
          </a:xfrm>
          <a:prstGeom prst="rect">
            <a:avLst/>
          </a:prstGeom>
          <a:effectLst/>
        </p:spPr>
        <p:txBody>
          <a:bodyPr anchor="t">
            <a:noAutofit/>
          </a:bodyPr>
          <a:lstStyle>
            <a:lvl1pPr>
              <a:lnSpc>
                <a:spcPct val="90000"/>
              </a:lnSpc>
              <a:defRPr sz="5333" b="1" i="0" cap="none" baseline="0">
                <a:solidFill>
                  <a:schemeClr val="bg1"/>
                </a:solidFill>
                <a:latin typeface="Neue Haas Grotesk Text Pro" panose="020B0504020202020204" pitchFamily="34" charset="77"/>
              </a:defRPr>
            </a:lvl1pPr>
          </a:lstStyle>
          <a:p>
            <a:r>
              <a:rPr lang="en-US"/>
              <a:t>Divider Slide</a:t>
            </a:r>
          </a:p>
        </p:txBody>
      </p:sp>
      <p:pic>
        <p:nvPicPr>
          <p:cNvPr id="3" name="Graphic 2">
            <a:extLst>
              <a:ext uri="{FF2B5EF4-FFF2-40B4-BE49-F238E27FC236}">
                <a16:creationId xmlns:a16="http://schemas.microsoft.com/office/drawing/2014/main" id="{5A5219F0-B368-724D-C812-B6D06A946C0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24534" y="-1"/>
            <a:ext cx="2169597" cy="1084799"/>
          </a:xfrm>
          <a:prstGeom prst="rect">
            <a:avLst/>
          </a:prstGeom>
        </p:spPr>
      </p:pic>
    </p:spTree>
    <p:extLst>
      <p:ext uri="{BB962C8B-B14F-4D97-AF65-F5344CB8AC3E}">
        <p14:creationId xmlns:p14="http://schemas.microsoft.com/office/powerpoint/2010/main" val="1957801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ivider-Slide-Silver-Grey">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6E4CAA64-E594-4941-9830-03D15081DD9A}"/>
              </a:ext>
            </a:extLst>
          </p:cNvPr>
          <p:cNvSpPr/>
          <p:nvPr userDrawn="1"/>
        </p:nvSpPr>
        <p:spPr>
          <a:xfrm>
            <a:off x="1" y="0"/>
            <a:ext cx="12189852" cy="6876288"/>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0" i="0">
              <a:latin typeface="Neue Haas Grotesk Text Pro" panose="020B0504020202020204" pitchFamily="34" charset="77"/>
            </a:endParaRPr>
          </a:p>
        </p:txBody>
      </p:sp>
      <p:sp>
        <p:nvSpPr>
          <p:cNvPr id="64" name="TextBox 63">
            <a:extLst>
              <a:ext uri="{FF2B5EF4-FFF2-40B4-BE49-F238E27FC236}">
                <a16:creationId xmlns:a16="http://schemas.microsoft.com/office/drawing/2014/main" id="{415AF317-B9FB-444E-8EFF-15B3DE5489E0}"/>
              </a:ext>
            </a:extLst>
          </p:cNvPr>
          <p:cNvSpPr txBox="1"/>
          <p:nvPr userDrawn="1"/>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schemeClr val="bg1">
                    <a:alpha val="50000"/>
                  </a:schemeClr>
                </a:solidFill>
                <a:latin typeface="Neue Haas Grotesk Text Pro" panose="020B0504020202020204" pitchFamily="34" charset="77"/>
              </a:rPr>
              <a:pPr/>
              <a:t>‹#›</a:t>
            </a:fld>
            <a:endParaRPr lang="en-US" sz="1067" b="0" i="0">
              <a:solidFill>
                <a:schemeClr val="bg1">
                  <a:alpha val="50000"/>
                </a:schemeClr>
              </a:solidFill>
              <a:latin typeface="Neue Haas Grotesk Text Pro" panose="020B0504020202020204" pitchFamily="34" charset="77"/>
            </a:endParaRPr>
          </a:p>
        </p:txBody>
      </p:sp>
      <p:sp>
        <p:nvSpPr>
          <p:cNvPr id="31" name="Footer">
            <a:extLst>
              <a:ext uri="{FF2B5EF4-FFF2-40B4-BE49-F238E27FC236}">
                <a16:creationId xmlns:a16="http://schemas.microsoft.com/office/drawing/2014/main" id="{BD27E840-8293-F64D-B8DF-DD1AAFA953D0}"/>
              </a:ext>
            </a:extLst>
          </p:cNvPr>
          <p:cNvSpPr txBox="1"/>
          <p:nvPr userDrawn="1"/>
        </p:nvSpPr>
        <p:spPr>
          <a:xfrm>
            <a:off x="9596421" y="6548295"/>
            <a:ext cx="2542683" cy="215444"/>
          </a:xfrm>
          <a:prstGeom prst="rect">
            <a:avLst/>
          </a:prstGeom>
          <a:noFill/>
          <a:effectLst/>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95000"/>
                  </a:schemeClr>
                </a:solidFill>
                <a:effectLst/>
                <a:latin typeface="Neue Haas Grotesk Text Pro" panose="020B0504020202020204" pitchFamily="34" charset="77"/>
                <a:ea typeface="+mn-ea"/>
                <a:cs typeface="+mn-cs"/>
              </a:rPr>
              <a:t>© Hitachi Vantara LLC 2023. All Rights Reserved.</a:t>
            </a:r>
          </a:p>
        </p:txBody>
      </p:sp>
      <p:sp>
        <p:nvSpPr>
          <p:cNvPr id="32" name="Title 1">
            <a:extLst>
              <a:ext uri="{FF2B5EF4-FFF2-40B4-BE49-F238E27FC236}">
                <a16:creationId xmlns:a16="http://schemas.microsoft.com/office/drawing/2014/main" id="{072A9594-4465-7047-9A63-36BE8BE0655E}"/>
              </a:ext>
            </a:extLst>
          </p:cNvPr>
          <p:cNvSpPr>
            <a:spLocks noGrp="1"/>
          </p:cNvSpPr>
          <p:nvPr>
            <p:ph type="ctrTitle" hasCustomPrompt="1"/>
          </p:nvPr>
        </p:nvSpPr>
        <p:spPr>
          <a:xfrm>
            <a:off x="967937" y="2095912"/>
            <a:ext cx="5874513" cy="3465133"/>
          </a:xfrm>
          <a:prstGeom prst="rect">
            <a:avLst/>
          </a:prstGeom>
          <a:effectLst/>
        </p:spPr>
        <p:txBody>
          <a:bodyPr anchor="t">
            <a:noAutofit/>
          </a:bodyPr>
          <a:lstStyle>
            <a:lvl1pPr>
              <a:lnSpc>
                <a:spcPct val="90000"/>
              </a:lnSpc>
              <a:defRPr sz="5333" b="1" i="0" cap="none" baseline="0">
                <a:solidFill>
                  <a:schemeClr val="bg1"/>
                </a:solidFill>
                <a:latin typeface="Neue Haas Grotesk Text Pro" panose="020B0504020202020204" pitchFamily="34" charset="77"/>
              </a:defRPr>
            </a:lvl1pPr>
          </a:lstStyle>
          <a:p>
            <a:r>
              <a:rPr lang="en-US"/>
              <a:t>Divider Slide</a:t>
            </a:r>
          </a:p>
        </p:txBody>
      </p:sp>
      <p:pic>
        <p:nvPicPr>
          <p:cNvPr id="3" name="Graphic 2">
            <a:extLst>
              <a:ext uri="{FF2B5EF4-FFF2-40B4-BE49-F238E27FC236}">
                <a16:creationId xmlns:a16="http://schemas.microsoft.com/office/drawing/2014/main" id="{49D738FC-687A-1328-567E-0550995FE86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24534" y="-1"/>
            <a:ext cx="2169597" cy="1084799"/>
          </a:xfrm>
          <a:prstGeom prst="rect">
            <a:avLst/>
          </a:prstGeom>
        </p:spPr>
      </p:pic>
    </p:spTree>
    <p:extLst>
      <p:ext uri="{BB962C8B-B14F-4D97-AF65-F5344CB8AC3E}">
        <p14:creationId xmlns:p14="http://schemas.microsoft.com/office/powerpoint/2010/main" val="1232369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9AE9CF0-007C-1645-8593-EB0B17BB43A8}"/>
              </a:ext>
            </a:extLst>
          </p:cNvPr>
          <p:cNvSpPr/>
          <p:nvPr userDrawn="1"/>
        </p:nvSpPr>
        <p:spPr>
          <a:xfrm>
            <a:off x="-1" y="0"/>
            <a:ext cx="12192000" cy="6876288"/>
          </a:xfrm>
          <a:prstGeom prst="rect">
            <a:avLst/>
          </a:prstGeom>
          <a:solidFill>
            <a:srgbClr val="001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latin typeface="+mj-lt"/>
            </a:endParaRPr>
          </a:p>
        </p:txBody>
      </p:sp>
      <p:sp>
        <p:nvSpPr>
          <p:cNvPr id="3" name="Picture Placeholder 7">
            <a:extLst>
              <a:ext uri="{FF2B5EF4-FFF2-40B4-BE49-F238E27FC236}">
                <a16:creationId xmlns:a16="http://schemas.microsoft.com/office/drawing/2014/main" id="{C5366B26-C34B-3B4C-9CE0-83402FE3D7F8}"/>
              </a:ext>
            </a:extLst>
          </p:cNvPr>
          <p:cNvSpPr>
            <a:spLocks noGrp="1"/>
          </p:cNvSpPr>
          <p:nvPr>
            <p:ph type="pic" sz="quarter" idx="15"/>
          </p:nvPr>
        </p:nvSpPr>
        <p:spPr>
          <a:xfrm>
            <a:off x="1" y="0"/>
            <a:ext cx="6095999" cy="328231"/>
          </a:xfrm>
          <a:prstGeom prst="rect">
            <a:avLst/>
          </a:prstGeom>
          <a:solidFill>
            <a:srgbClr val="001933"/>
          </a:solidFill>
          <a:effectLst/>
        </p:spPr>
        <p:txBody>
          <a:bodyPr/>
          <a:lstStyle>
            <a:lvl1pPr marL="0" indent="0">
              <a:buNone/>
              <a:defRPr/>
            </a:lvl1pPr>
          </a:lstStyle>
          <a:p>
            <a:r>
              <a:rPr lang="en-US"/>
              <a:t>Click icon to add picture</a:t>
            </a:r>
          </a:p>
        </p:txBody>
      </p:sp>
      <p:sp>
        <p:nvSpPr>
          <p:cNvPr id="5" name="Image Shade">
            <a:extLst>
              <a:ext uri="{FF2B5EF4-FFF2-40B4-BE49-F238E27FC236}">
                <a16:creationId xmlns:a16="http://schemas.microsoft.com/office/drawing/2014/main" id="{CF8F6A63-7FD1-8C48-BB6D-D03BBDF2DC2C}"/>
              </a:ext>
            </a:extLst>
          </p:cNvPr>
          <p:cNvSpPr/>
          <p:nvPr userDrawn="1"/>
        </p:nvSpPr>
        <p:spPr>
          <a:xfrm>
            <a:off x="6095999" y="0"/>
            <a:ext cx="6096000" cy="6876288"/>
          </a:xfrm>
          <a:prstGeom prst="rect">
            <a:avLst/>
          </a:prstGeom>
          <a:gradFill flip="none" rotWithShape="1">
            <a:gsLst>
              <a:gs pos="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latin typeface="+mj-lt"/>
            </a:endParaRPr>
          </a:p>
        </p:txBody>
      </p:sp>
      <p:sp>
        <p:nvSpPr>
          <p:cNvPr id="32" name="Text Placeholder 53">
            <a:extLst>
              <a:ext uri="{FF2B5EF4-FFF2-40B4-BE49-F238E27FC236}">
                <a16:creationId xmlns:a16="http://schemas.microsoft.com/office/drawing/2014/main" id="{9ABE0446-C118-C842-AB69-271DEB892D40}"/>
              </a:ext>
            </a:extLst>
          </p:cNvPr>
          <p:cNvSpPr>
            <a:spLocks noGrp="1"/>
          </p:cNvSpPr>
          <p:nvPr>
            <p:ph idx="1" hasCustomPrompt="1"/>
          </p:nvPr>
        </p:nvSpPr>
        <p:spPr>
          <a:xfrm>
            <a:off x="6580495" y="1877808"/>
            <a:ext cx="5329928" cy="1551193"/>
          </a:xfrm>
          <a:prstGeom prst="rect">
            <a:avLst/>
          </a:prstGeom>
        </p:spPr>
        <p:txBody>
          <a:bodyPr vert="horz" wrap="square" lIns="0" tIns="45720" rIns="91440" bIns="45720" rtlCol="0">
            <a:spAutoFit/>
          </a:bodyPr>
          <a:lstStyle>
            <a:lvl1pPr>
              <a:spcBef>
                <a:spcPts val="667"/>
              </a:spcBef>
              <a:defRPr>
                <a:solidFill>
                  <a:schemeClr val="bg1"/>
                </a:solidFill>
              </a:defRPr>
            </a:lvl1pPr>
            <a:lvl2pPr>
              <a:spcBef>
                <a:spcPts val="400"/>
              </a:spcBef>
              <a:defRPr>
                <a:solidFill>
                  <a:schemeClr val="bg1"/>
                </a:solidFill>
              </a:defRPr>
            </a:lvl2pPr>
            <a:lvl3pPr>
              <a:spcBef>
                <a:spcPts val="267"/>
              </a:spcBef>
              <a:defRPr>
                <a:solidFill>
                  <a:schemeClr val="bg1"/>
                </a:solidFill>
              </a:defRPr>
            </a:lvl3pPr>
            <a:lvl4pPr>
              <a:defRPr>
                <a:solidFill>
                  <a:schemeClr val="bg1"/>
                </a:solidFill>
              </a:defRPr>
            </a:lvl4pPr>
            <a:lvl5pPr>
              <a:defRPr sz="1067" b="0" i="0">
                <a:solidFill>
                  <a:schemeClr val="bg1"/>
                </a:solidFill>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3" name="TextBox 32">
            <a:extLst>
              <a:ext uri="{FF2B5EF4-FFF2-40B4-BE49-F238E27FC236}">
                <a16:creationId xmlns:a16="http://schemas.microsoft.com/office/drawing/2014/main" id="{00C71E9F-CDE8-5249-BBF7-9BDE9C5D3DCF}"/>
              </a:ext>
            </a:extLst>
          </p:cNvPr>
          <p:cNvSpPr txBox="1"/>
          <p:nvPr userDrawn="1"/>
        </p:nvSpPr>
        <p:spPr>
          <a:xfrm>
            <a:off x="9596421" y="6548295"/>
            <a:ext cx="2542683" cy="215444"/>
          </a:xfrm>
          <a:prstGeom prst="rect">
            <a:avLst/>
          </a:prstGeom>
          <a:noFill/>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75000"/>
                  </a:schemeClr>
                </a:solidFill>
                <a:latin typeface="Neue Haas Grotesk Text Pro" panose="020B0504020202020204" pitchFamily="34" charset="77"/>
                <a:ea typeface="+mn-ea"/>
                <a:cs typeface="+mn-cs"/>
              </a:rPr>
              <a:t>© Hitachi Vantara LLC 2023. All Rights Reserved.</a:t>
            </a:r>
          </a:p>
        </p:txBody>
      </p:sp>
      <p:pic>
        <p:nvPicPr>
          <p:cNvPr id="4" name="Graphic 3">
            <a:extLst>
              <a:ext uri="{FF2B5EF4-FFF2-40B4-BE49-F238E27FC236}">
                <a16:creationId xmlns:a16="http://schemas.microsoft.com/office/drawing/2014/main" id="{70899ED5-CBA5-20FA-EDFC-1E09D0B40D5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24534" y="-1"/>
            <a:ext cx="2169597" cy="1084799"/>
          </a:xfrm>
          <a:prstGeom prst="rect">
            <a:avLst/>
          </a:prstGeom>
        </p:spPr>
      </p:pic>
    </p:spTree>
    <p:extLst>
      <p:ext uri="{BB962C8B-B14F-4D97-AF65-F5344CB8AC3E}">
        <p14:creationId xmlns:p14="http://schemas.microsoft.com/office/powerpoint/2010/main" val="4147577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7" name="Picture Placeholder 7">
            <a:extLst>
              <a:ext uri="{FF2B5EF4-FFF2-40B4-BE49-F238E27FC236}">
                <a16:creationId xmlns:a16="http://schemas.microsoft.com/office/drawing/2014/main" id="{E991EEF5-A734-4649-AC3A-ABADC1B0399A}"/>
              </a:ext>
            </a:extLst>
          </p:cNvPr>
          <p:cNvSpPr>
            <a:spLocks noGrp="1"/>
          </p:cNvSpPr>
          <p:nvPr>
            <p:ph type="pic" sz="quarter" idx="17"/>
          </p:nvPr>
        </p:nvSpPr>
        <p:spPr>
          <a:xfrm>
            <a:off x="6107290" y="0"/>
            <a:ext cx="6095999" cy="328231"/>
          </a:xfrm>
          <a:prstGeom prst="rect">
            <a:avLst/>
          </a:prstGeom>
          <a:solidFill>
            <a:srgbClr val="001933"/>
          </a:solidFill>
          <a:effectLst/>
        </p:spPr>
        <p:txBody>
          <a:bodyPr/>
          <a:lstStyle>
            <a:lvl1pPr marL="0" indent="0">
              <a:buNone/>
              <a:defRPr/>
            </a:lvl1pPr>
          </a:lstStyle>
          <a:p>
            <a:r>
              <a:rPr lang="en-US"/>
              <a:t>Click icon to add picture</a:t>
            </a:r>
          </a:p>
        </p:txBody>
      </p:sp>
      <p:sp>
        <p:nvSpPr>
          <p:cNvPr id="3" name="Picture Placeholder 7">
            <a:extLst>
              <a:ext uri="{FF2B5EF4-FFF2-40B4-BE49-F238E27FC236}">
                <a16:creationId xmlns:a16="http://schemas.microsoft.com/office/drawing/2014/main" id="{C5366B26-C34B-3B4C-9CE0-83402FE3D7F8}"/>
              </a:ext>
            </a:extLst>
          </p:cNvPr>
          <p:cNvSpPr>
            <a:spLocks noGrp="1"/>
          </p:cNvSpPr>
          <p:nvPr>
            <p:ph type="pic" sz="quarter" idx="15"/>
          </p:nvPr>
        </p:nvSpPr>
        <p:spPr>
          <a:xfrm>
            <a:off x="1" y="0"/>
            <a:ext cx="6095999" cy="328231"/>
          </a:xfrm>
          <a:prstGeom prst="rect">
            <a:avLst/>
          </a:prstGeom>
          <a:solidFill>
            <a:srgbClr val="001933"/>
          </a:solidFill>
          <a:effectLst/>
        </p:spPr>
        <p:txBody>
          <a:bodyPr/>
          <a:lstStyle>
            <a:lvl1pPr marL="0" indent="0">
              <a:buNone/>
              <a:defRPr/>
            </a:lvl1pPr>
          </a:lstStyle>
          <a:p>
            <a:r>
              <a:rPr lang="en-US"/>
              <a:t>Click icon to add picture</a:t>
            </a:r>
          </a:p>
        </p:txBody>
      </p:sp>
      <p:sp>
        <p:nvSpPr>
          <p:cNvPr id="32" name="Text Placeholder 53">
            <a:extLst>
              <a:ext uri="{FF2B5EF4-FFF2-40B4-BE49-F238E27FC236}">
                <a16:creationId xmlns:a16="http://schemas.microsoft.com/office/drawing/2014/main" id="{9ABE0446-C118-C842-AB69-271DEB892D40}"/>
              </a:ext>
            </a:extLst>
          </p:cNvPr>
          <p:cNvSpPr>
            <a:spLocks noGrp="1"/>
          </p:cNvSpPr>
          <p:nvPr>
            <p:ph idx="1" hasCustomPrompt="1"/>
          </p:nvPr>
        </p:nvSpPr>
        <p:spPr>
          <a:xfrm>
            <a:off x="6580495" y="1877808"/>
            <a:ext cx="5329928" cy="1551193"/>
          </a:xfrm>
          <a:prstGeom prst="rect">
            <a:avLst/>
          </a:prstGeom>
        </p:spPr>
        <p:txBody>
          <a:bodyPr vert="horz" wrap="square" lIns="0" tIns="45720" rIns="91440" bIns="45720" rtlCol="0">
            <a:spAutoFit/>
          </a:bodyPr>
          <a:lstStyle>
            <a:lvl1pPr>
              <a:spcBef>
                <a:spcPts val="667"/>
              </a:spcBef>
              <a:defRPr>
                <a:solidFill>
                  <a:schemeClr val="bg1"/>
                </a:solidFill>
              </a:defRPr>
            </a:lvl1pPr>
            <a:lvl2pPr>
              <a:spcBef>
                <a:spcPts val="400"/>
              </a:spcBef>
              <a:defRPr>
                <a:solidFill>
                  <a:schemeClr val="bg1"/>
                </a:solidFill>
              </a:defRPr>
            </a:lvl2pPr>
            <a:lvl3pPr>
              <a:spcBef>
                <a:spcPts val="267"/>
              </a:spcBef>
              <a:defRPr>
                <a:solidFill>
                  <a:schemeClr val="bg1"/>
                </a:solidFill>
              </a:defRPr>
            </a:lvl3pPr>
            <a:lvl4pPr>
              <a:defRPr>
                <a:solidFill>
                  <a:schemeClr val="bg1"/>
                </a:solidFill>
              </a:defRPr>
            </a:lvl4pPr>
            <a:lvl5pPr>
              <a:defRPr sz="1067" b="0" i="0">
                <a:solidFill>
                  <a:schemeClr val="bg1"/>
                </a:solidFill>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3" name="TextBox 32">
            <a:extLst>
              <a:ext uri="{FF2B5EF4-FFF2-40B4-BE49-F238E27FC236}">
                <a16:creationId xmlns:a16="http://schemas.microsoft.com/office/drawing/2014/main" id="{00C71E9F-CDE8-5249-BBF7-9BDE9C5D3DCF}"/>
              </a:ext>
            </a:extLst>
          </p:cNvPr>
          <p:cNvSpPr txBox="1"/>
          <p:nvPr userDrawn="1"/>
        </p:nvSpPr>
        <p:spPr>
          <a:xfrm>
            <a:off x="9596421" y="6548295"/>
            <a:ext cx="2542683" cy="215444"/>
          </a:xfrm>
          <a:prstGeom prst="rect">
            <a:avLst/>
          </a:prstGeom>
          <a:noFill/>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75000"/>
                  </a:schemeClr>
                </a:solidFill>
                <a:latin typeface="Neue Haas Grotesk Text Pro" panose="020B0504020202020204" pitchFamily="34" charset="77"/>
                <a:ea typeface="+mn-ea"/>
                <a:cs typeface="+mn-cs"/>
              </a:rPr>
              <a:t>© Hitachi Vantara LLC 2023. All Rights Reserved.</a:t>
            </a:r>
          </a:p>
        </p:txBody>
      </p:sp>
      <p:sp>
        <p:nvSpPr>
          <p:cNvPr id="36" name="Text Placeholder 53">
            <a:extLst>
              <a:ext uri="{FF2B5EF4-FFF2-40B4-BE49-F238E27FC236}">
                <a16:creationId xmlns:a16="http://schemas.microsoft.com/office/drawing/2014/main" id="{668044C6-C934-9C4A-9FD7-E424C5CA7410}"/>
              </a:ext>
            </a:extLst>
          </p:cNvPr>
          <p:cNvSpPr>
            <a:spLocks noGrp="1"/>
          </p:cNvSpPr>
          <p:nvPr>
            <p:ph idx="16" hasCustomPrompt="1"/>
          </p:nvPr>
        </p:nvSpPr>
        <p:spPr>
          <a:xfrm>
            <a:off x="608672" y="1877808"/>
            <a:ext cx="5329928" cy="1551193"/>
          </a:xfrm>
          <a:prstGeom prst="rect">
            <a:avLst/>
          </a:prstGeom>
        </p:spPr>
        <p:txBody>
          <a:bodyPr vert="horz" wrap="square" lIns="0" tIns="45720" rIns="91440" bIns="45720" rtlCol="0">
            <a:spAutoFit/>
          </a:bodyPr>
          <a:lstStyle>
            <a:lvl1pPr>
              <a:spcBef>
                <a:spcPts val="667"/>
              </a:spcBef>
              <a:defRPr>
                <a:solidFill>
                  <a:schemeClr val="bg1"/>
                </a:solidFill>
              </a:defRPr>
            </a:lvl1pPr>
            <a:lvl2pPr>
              <a:spcBef>
                <a:spcPts val="400"/>
              </a:spcBef>
              <a:defRPr>
                <a:solidFill>
                  <a:schemeClr val="bg1"/>
                </a:solidFill>
              </a:defRPr>
            </a:lvl2pPr>
            <a:lvl3pPr>
              <a:spcBef>
                <a:spcPts val="267"/>
              </a:spcBef>
              <a:defRPr>
                <a:solidFill>
                  <a:schemeClr val="bg1"/>
                </a:solidFill>
              </a:defRPr>
            </a:lvl3pPr>
            <a:lvl4pPr>
              <a:defRPr>
                <a:solidFill>
                  <a:schemeClr val="bg1"/>
                </a:solidFill>
              </a:defRPr>
            </a:lvl4pPr>
            <a:lvl5pPr>
              <a:defRPr sz="1067" b="0" i="0">
                <a:solidFill>
                  <a:schemeClr val="bg1"/>
                </a:solidFill>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pic>
        <p:nvPicPr>
          <p:cNvPr id="4" name="Graphic 3">
            <a:extLst>
              <a:ext uri="{FF2B5EF4-FFF2-40B4-BE49-F238E27FC236}">
                <a16:creationId xmlns:a16="http://schemas.microsoft.com/office/drawing/2014/main" id="{149C4F8A-88F8-BA09-D46F-6350BDDA501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24534" y="-1"/>
            <a:ext cx="2169597" cy="1084799"/>
          </a:xfrm>
          <a:prstGeom prst="rect">
            <a:avLst/>
          </a:prstGeom>
        </p:spPr>
      </p:pic>
    </p:spTree>
    <p:extLst>
      <p:ext uri="{BB962C8B-B14F-4D97-AF65-F5344CB8AC3E}">
        <p14:creationId xmlns:p14="http://schemas.microsoft.com/office/powerpoint/2010/main" val="3387646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7" name="Picture Placeholder 7">
            <a:extLst>
              <a:ext uri="{FF2B5EF4-FFF2-40B4-BE49-F238E27FC236}">
                <a16:creationId xmlns:a16="http://schemas.microsoft.com/office/drawing/2014/main" id="{E991EEF5-A734-4649-AC3A-ABADC1B0399A}"/>
              </a:ext>
            </a:extLst>
          </p:cNvPr>
          <p:cNvSpPr>
            <a:spLocks noGrp="1"/>
          </p:cNvSpPr>
          <p:nvPr>
            <p:ph type="pic" sz="quarter" idx="17"/>
          </p:nvPr>
        </p:nvSpPr>
        <p:spPr>
          <a:xfrm>
            <a:off x="6107290" y="0"/>
            <a:ext cx="6095999" cy="328231"/>
          </a:xfrm>
          <a:prstGeom prst="rect">
            <a:avLst/>
          </a:prstGeom>
          <a:solidFill>
            <a:schemeClr val="bg1"/>
          </a:solidFill>
          <a:effectLst/>
        </p:spPr>
        <p:txBody>
          <a:bodyPr/>
          <a:lstStyle>
            <a:lvl1pPr marL="0" indent="0">
              <a:buNone/>
              <a:defRPr/>
            </a:lvl1pPr>
          </a:lstStyle>
          <a:p>
            <a:r>
              <a:rPr lang="en-US"/>
              <a:t>Click icon to add picture</a:t>
            </a:r>
          </a:p>
        </p:txBody>
      </p:sp>
      <p:sp>
        <p:nvSpPr>
          <p:cNvPr id="3" name="Picture Placeholder 7">
            <a:extLst>
              <a:ext uri="{FF2B5EF4-FFF2-40B4-BE49-F238E27FC236}">
                <a16:creationId xmlns:a16="http://schemas.microsoft.com/office/drawing/2014/main" id="{C5366B26-C34B-3B4C-9CE0-83402FE3D7F8}"/>
              </a:ext>
            </a:extLst>
          </p:cNvPr>
          <p:cNvSpPr>
            <a:spLocks noGrp="1"/>
          </p:cNvSpPr>
          <p:nvPr>
            <p:ph type="pic" sz="quarter" idx="15"/>
          </p:nvPr>
        </p:nvSpPr>
        <p:spPr>
          <a:xfrm>
            <a:off x="1" y="0"/>
            <a:ext cx="6095999" cy="328231"/>
          </a:xfrm>
          <a:prstGeom prst="rect">
            <a:avLst/>
          </a:prstGeom>
          <a:solidFill>
            <a:schemeClr val="bg1"/>
          </a:solidFill>
          <a:effectLst/>
        </p:spPr>
        <p:txBody>
          <a:bodyPr/>
          <a:lstStyle>
            <a:lvl1pPr marL="0" indent="0">
              <a:buNone/>
              <a:defRPr/>
            </a:lvl1pPr>
          </a:lstStyle>
          <a:p>
            <a:r>
              <a:rPr lang="en-US"/>
              <a:t>Click icon to add picture</a:t>
            </a:r>
          </a:p>
        </p:txBody>
      </p:sp>
      <p:sp>
        <p:nvSpPr>
          <p:cNvPr id="32" name="Text Placeholder 53">
            <a:extLst>
              <a:ext uri="{FF2B5EF4-FFF2-40B4-BE49-F238E27FC236}">
                <a16:creationId xmlns:a16="http://schemas.microsoft.com/office/drawing/2014/main" id="{9ABE0446-C118-C842-AB69-271DEB892D40}"/>
              </a:ext>
            </a:extLst>
          </p:cNvPr>
          <p:cNvSpPr>
            <a:spLocks noGrp="1"/>
          </p:cNvSpPr>
          <p:nvPr>
            <p:ph idx="1" hasCustomPrompt="1"/>
          </p:nvPr>
        </p:nvSpPr>
        <p:spPr>
          <a:xfrm>
            <a:off x="6580495" y="1877808"/>
            <a:ext cx="5329928" cy="1551193"/>
          </a:xfrm>
          <a:prstGeom prst="rect">
            <a:avLst/>
          </a:prstGeom>
        </p:spPr>
        <p:txBody>
          <a:bodyPr vert="horz" wrap="square" lIns="0" tIns="45720" rIns="91440" bIns="45720" rtlCol="0">
            <a:spAutoFit/>
          </a:bodyPr>
          <a:lstStyle>
            <a:lvl1pPr>
              <a:spcBef>
                <a:spcPts val="667"/>
              </a:spcBef>
              <a:defRPr>
                <a:solidFill>
                  <a:schemeClr val="tx1"/>
                </a:solidFill>
              </a:defRPr>
            </a:lvl1pPr>
            <a:lvl2pPr>
              <a:spcBef>
                <a:spcPts val="400"/>
              </a:spcBef>
              <a:defRPr>
                <a:solidFill>
                  <a:schemeClr val="tx1"/>
                </a:solidFill>
              </a:defRPr>
            </a:lvl2pPr>
            <a:lvl3pPr>
              <a:spcBef>
                <a:spcPts val="267"/>
              </a:spcBef>
              <a:defRPr>
                <a:solidFill>
                  <a:schemeClr val="tx1"/>
                </a:solidFill>
              </a:defRPr>
            </a:lvl3pPr>
            <a:lvl4pPr>
              <a:defRPr>
                <a:solidFill>
                  <a:schemeClr val="tx1"/>
                </a:solidFill>
              </a:defRPr>
            </a:lvl4pPr>
            <a:lvl5pPr>
              <a:defRPr sz="1067" b="0" i="0">
                <a:solidFill>
                  <a:schemeClr val="tx1"/>
                </a:solidFill>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3" name="TextBox 32">
            <a:extLst>
              <a:ext uri="{FF2B5EF4-FFF2-40B4-BE49-F238E27FC236}">
                <a16:creationId xmlns:a16="http://schemas.microsoft.com/office/drawing/2014/main" id="{00C71E9F-CDE8-5249-BBF7-9BDE9C5D3DCF}"/>
              </a:ext>
            </a:extLst>
          </p:cNvPr>
          <p:cNvSpPr txBox="1"/>
          <p:nvPr userDrawn="1"/>
        </p:nvSpPr>
        <p:spPr>
          <a:xfrm>
            <a:off x="9596421" y="6548295"/>
            <a:ext cx="2542683" cy="215444"/>
          </a:xfrm>
          <a:prstGeom prst="rect">
            <a:avLst/>
          </a:prstGeom>
          <a:noFill/>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75000"/>
                  </a:schemeClr>
                </a:solidFill>
                <a:latin typeface="Neue Haas Grotesk Text Pro" panose="020B0504020202020204" pitchFamily="34" charset="77"/>
                <a:ea typeface="+mn-ea"/>
                <a:cs typeface="+mn-cs"/>
              </a:rPr>
              <a:t>© Hitachi Vantara LLC 2023. All Rights Reserved.</a:t>
            </a:r>
          </a:p>
        </p:txBody>
      </p:sp>
      <p:sp>
        <p:nvSpPr>
          <p:cNvPr id="36" name="Text Placeholder 53">
            <a:extLst>
              <a:ext uri="{FF2B5EF4-FFF2-40B4-BE49-F238E27FC236}">
                <a16:creationId xmlns:a16="http://schemas.microsoft.com/office/drawing/2014/main" id="{668044C6-C934-9C4A-9FD7-E424C5CA7410}"/>
              </a:ext>
            </a:extLst>
          </p:cNvPr>
          <p:cNvSpPr>
            <a:spLocks noGrp="1"/>
          </p:cNvSpPr>
          <p:nvPr>
            <p:ph idx="16" hasCustomPrompt="1"/>
          </p:nvPr>
        </p:nvSpPr>
        <p:spPr>
          <a:xfrm>
            <a:off x="608672" y="1877808"/>
            <a:ext cx="5329928" cy="1551193"/>
          </a:xfrm>
          <a:prstGeom prst="rect">
            <a:avLst/>
          </a:prstGeom>
        </p:spPr>
        <p:txBody>
          <a:bodyPr vert="horz" wrap="square" lIns="0" tIns="45720" rIns="91440" bIns="45720" rtlCol="0">
            <a:spAutoFit/>
          </a:bodyPr>
          <a:lstStyle>
            <a:lvl1pPr>
              <a:spcBef>
                <a:spcPts val="667"/>
              </a:spcBef>
              <a:defRPr>
                <a:solidFill>
                  <a:schemeClr val="tx1"/>
                </a:solidFill>
              </a:defRPr>
            </a:lvl1pPr>
            <a:lvl2pPr>
              <a:spcBef>
                <a:spcPts val="400"/>
              </a:spcBef>
              <a:defRPr>
                <a:solidFill>
                  <a:schemeClr val="tx1"/>
                </a:solidFill>
              </a:defRPr>
            </a:lvl2pPr>
            <a:lvl3pPr>
              <a:spcBef>
                <a:spcPts val="267"/>
              </a:spcBef>
              <a:defRPr>
                <a:solidFill>
                  <a:schemeClr val="tx1"/>
                </a:solidFill>
              </a:defRPr>
            </a:lvl3pPr>
            <a:lvl4pPr>
              <a:defRPr>
                <a:solidFill>
                  <a:schemeClr val="tx1"/>
                </a:solidFill>
              </a:defRPr>
            </a:lvl4pPr>
            <a:lvl5pPr>
              <a:defRPr sz="1067" b="0" i="0">
                <a:solidFill>
                  <a:schemeClr val="tx1"/>
                </a:solidFill>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pic>
        <p:nvPicPr>
          <p:cNvPr id="4" name="Graphic 3">
            <a:extLst>
              <a:ext uri="{FF2B5EF4-FFF2-40B4-BE49-F238E27FC236}">
                <a16:creationId xmlns:a16="http://schemas.microsoft.com/office/drawing/2014/main" id="{378C0A3E-DAC1-12E0-C620-D0540F03BF1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24534" y="-1"/>
            <a:ext cx="2169597" cy="1084799"/>
          </a:xfrm>
          <a:prstGeom prst="rect">
            <a:avLst/>
          </a:prstGeom>
        </p:spPr>
      </p:pic>
    </p:spTree>
    <p:extLst>
      <p:ext uri="{BB962C8B-B14F-4D97-AF65-F5344CB8AC3E}">
        <p14:creationId xmlns:p14="http://schemas.microsoft.com/office/powerpoint/2010/main" val="2899996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352213" y="70818"/>
            <a:ext cx="9401387" cy="976588"/>
          </a:xfrm>
          <a:prstGeom prst="rect">
            <a:avLst/>
          </a:prstGeom>
        </p:spPr>
        <p:txBody>
          <a:bodyPr vert="horz" lIns="72000" tIns="0" rIns="91440" bIns="0" rtlCol="0" anchor="ctr">
            <a:normAutofit/>
          </a:bodyPr>
          <a:lstStyle/>
          <a:p>
            <a:pPr lvl="0"/>
            <a:r>
              <a:rPr lang="en-US"/>
              <a:t>Click to add title</a:t>
            </a:r>
          </a:p>
        </p:txBody>
      </p:sp>
      <p:sp>
        <p:nvSpPr>
          <p:cNvPr id="4" name="Table Placeholder 3">
            <a:extLst>
              <a:ext uri="{FF2B5EF4-FFF2-40B4-BE49-F238E27FC236}">
                <a16:creationId xmlns:a16="http://schemas.microsoft.com/office/drawing/2014/main" id="{72E238BF-A2C0-C94D-9521-BC69A95CBD52}"/>
              </a:ext>
            </a:extLst>
          </p:cNvPr>
          <p:cNvSpPr>
            <a:spLocks noGrp="1"/>
          </p:cNvSpPr>
          <p:nvPr>
            <p:ph type="tbl" sz="quarter" idx="10"/>
          </p:nvPr>
        </p:nvSpPr>
        <p:spPr>
          <a:xfrm>
            <a:off x="3001896" y="1504406"/>
            <a:ext cx="8837891" cy="328231"/>
          </a:xfrm>
          <a:solidFill>
            <a:srgbClr val="B4B4BC"/>
          </a:solidFill>
        </p:spPr>
        <p:txBody>
          <a:bodyPr/>
          <a:lstStyle/>
          <a:p>
            <a:r>
              <a:rPr lang="en-US"/>
              <a:t>Click icon to add table</a:t>
            </a:r>
          </a:p>
        </p:txBody>
      </p:sp>
      <p:sp>
        <p:nvSpPr>
          <p:cNvPr id="5" name="Text Placeholder 53">
            <a:extLst>
              <a:ext uri="{FF2B5EF4-FFF2-40B4-BE49-F238E27FC236}">
                <a16:creationId xmlns:a16="http://schemas.microsoft.com/office/drawing/2014/main" id="{8A904D47-BE89-9242-8FAA-EEAF730B2BA8}"/>
              </a:ext>
            </a:extLst>
          </p:cNvPr>
          <p:cNvSpPr>
            <a:spLocks noGrp="1"/>
          </p:cNvSpPr>
          <p:nvPr>
            <p:ph idx="1" hasCustomPrompt="1"/>
          </p:nvPr>
        </p:nvSpPr>
        <p:spPr>
          <a:xfrm>
            <a:off x="352213" y="1504406"/>
            <a:ext cx="2649683" cy="1551193"/>
          </a:xfrm>
          <a:prstGeom prst="rect">
            <a:avLst/>
          </a:prstGeom>
        </p:spPr>
        <p:txBody>
          <a:bodyPr vert="horz" wrap="square" lIns="0" tIns="45720" rIns="91440" bIns="45720" rtlCol="0">
            <a:sp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pic>
        <p:nvPicPr>
          <p:cNvPr id="6" name="Graphic 5">
            <a:extLst>
              <a:ext uri="{FF2B5EF4-FFF2-40B4-BE49-F238E27FC236}">
                <a16:creationId xmlns:a16="http://schemas.microsoft.com/office/drawing/2014/main" id="{3786BEF2-0F42-D2C8-318C-1D845206D06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24534" y="-1"/>
            <a:ext cx="2169597" cy="1084799"/>
          </a:xfrm>
          <a:prstGeom prst="rect">
            <a:avLst/>
          </a:prstGeom>
        </p:spPr>
      </p:pic>
    </p:spTree>
    <p:extLst>
      <p:ext uri="{BB962C8B-B14F-4D97-AF65-F5344CB8AC3E}">
        <p14:creationId xmlns:p14="http://schemas.microsoft.com/office/powerpoint/2010/main" val="3755139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352215" y="1504406"/>
            <a:ext cx="3549227" cy="1551193"/>
          </a:xfrm>
          <a:prstGeom prst="rect">
            <a:avLst/>
          </a:prstGeom>
        </p:spPr>
        <p:txBody>
          <a:bodyPr vert="horz" wrap="square" lIns="0" tIns="45720" rIns="91440" bIns="45720" rtlCol="0">
            <a:sp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1" name="Title Placeholder 1"/>
          <p:cNvSpPr>
            <a:spLocks noGrp="1"/>
          </p:cNvSpPr>
          <p:nvPr>
            <p:ph type="title" hasCustomPrompt="1"/>
          </p:nvPr>
        </p:nvSpPr>
        <p:spPr>
          <a:xfrm>
            <a:off x="352213" y="70818"/>
            <a:ext cx="9401387" cy="976588"/>
          </a:xfrm>
          <a:prstGeom prst="rect">
            <a:avLst/>
          </a:prstGeom>
        </p:spPr>
        <p:txBody>
          <a:bodyPr vert="horz" lIns="72000" tIns="0" rIns="91440" bIns="0" rtlCol="0" anchor="ctr">
            <a:normAutofit/>
          </a:bodyPr>
          <a:lstStyle/>
          <a:p>
            <a:pPr lvl="0"/>
            <a:r>
              <a:rPr lang="en-US"/>
              <a:t>Click to add title</a:t>
            </a:r>
          </a:p>
        </p:txBody>
      </p:sp>
      <p:sp>
        <p:nvSpPr>
          <p:cNvPr id="7" name="Text Placeholder 53">
            <a:extLst>
              <a:ext uri="{FF2B5EF4-FFF2-40B4-BE49-F238E27FC236}">
                <a16:creationId xmlns:a16="http://schemas.microsoft.com/office/drawing/2014/main" id="{34A239C9-4494-0548-8502-19C73911F643}"/>
              </a:ext>
            </a:extLst>
          </p:cNvPr>
          <p:cNvSpPr>
            <a:spLocks noGrp="1"/>
          </p:cNvSpPr>
          <p:nvPr>
            <p:ph idx="11" hasCustomPrompt="1"/>
          </p:nvPr>
        </p:nvSpPr>
        <p:spPr>
          <a:xfrm>
            <a:off x="8248328" y="1524872"/>
            <a:ext cx="3549227" cy="1551193"/>
          </a:xfrm>
          <a:prstGeom prst="rect">
            <a:avLst/>
          </a:prstGeom>
        </p:spPr>
        <p:txBody>
          <a:bodyPr vert="horz" wrap="square" lIns="0" tIns="45720" rIns="91440" bIns="45720" rtlCol="0">
            <a:sp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8" name="Text Placeholder 53">
            <a:extLst>
              <a:ext uri="{FF2B5EF4-FFF2-40B4-BE49-F238E27FC236}">
                <a16:creationId xmlns:a16="http://schemas.microsoft.com/office/drawing/2014/main" id="{08DC579F-A1A9-5A43-878A-431450FE78C5}"/>
              </a:ext>
            </a:extLst>
          </p:cNvPr>
          <p:cNvSpPr>
            <a:spLocks noGrp="1"/>
          </p:cNvSpPr>
          <p:nvPr>
            <p:ph idx="12" hasCustomPrompt="1"/>
          </p:nvPr>
        </p:nvSpPr>
        <p:spPr>
          <a:xfrm>
            <a:off x="4321387" y="1504406"/>
            <a:ext cx="3549227" cy="1551193"/>
          </a:xfrm>
          <a:prstGeom prst="rect">
            <a:avLst/>
          </a:prstGeom>
        </p:spPr>
        <p:txBody>
          <a:bodyPr vert="horz" wrap="square" lIns="0" tIns="45720" rIns="91440" bIns="45720" rtlCol="0">
            <a:sp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pic>
        <p:nvPicPr>
          <p:cNvPr id="3" name="Graphic 2">
            <a:extLst>
              <a:ext uri="{FF2B5EF4-FFF2-40B4-BE49-F238E27FC236}">
                <a16:creationId xmlns:a16="http://schemas.microsoft.com/office/drawing/2014/main" id="{E8074289-7291-9949-5488-A9D5C1AEC29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24534" y="-1"/>
            <a:ext cx="2169597" cy="1084799"/>
          </a:xfrm>
          <a:prstGeom prst="rect">
            <a:avLst/>
          </a:prstGeom>
        </p:spPr>
      </p:pic>
    </p:spTree>
    <p:extLst>
      <p:ext uri="{BB962C8B-B14F-4D97-AF65-F5344CB8AC3E}">
        <p14:creationId xmlns:p14="http://schemas.microsoft.com/office/powerpoint/2010/main" val="2751473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352213" y="1320346"/>
            <a:ext cx="5544287" cy="2247925"/>
          </a:xfrm>
          <a:prstGeom prst="rect">
            <a:avLst/>
          </a:prstGeom>
        </p:spPr>
        <p:txBody>
          <a:bodyPr vert="horz" wrap="square" lIns="0" tIns="45720" rIns="91440" bIns="45720" rtlCol="0">
            <a:norm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1" name="Title Placeholder 1"/>
          <p:cNvSpPr>
            <a:spLocks noGrp="1"/>
          </p:cNvSpPr>
          <p:nvPr>
            <p:ph type="title" hasCustomPrompt="1"/>
          </p:nvPr>
        </p:nvSpPr>
        <p:spPr>
          <a:xfrm>
            <a:off x="352213" y="70818"/>
            <a:ext cx="9401387" cy="976588"/>
          </a:xfrm>
          <a:prstGeom prst="rect">
            <a:avLst/>
          </a:prstGeom>
        </p:spPr>
        <p:txBody>
          <a:bodyPr vert="horz" lIns="72000" tIns="0" rIns="91440" bIns="0" rtlCol="0" anchor="ctr">
            <a:normAutofit/>
          </a:bodyPr>
          <a:lstStyle/>
          <a:p>
            <a:pPr lvl="0"/>
            <a:r>
              <a:rPr lang="en-US"/>
              <a:t>Click to add title</a:t>
            </a:r>
          </a:p>
        </p:txBody>
      </p:sp>
      <p:sp>
        <p:nvSpPr>
          <p:cNvPr id="4" name="Text Placeholder 53">
            <a:extLst>
              <a:ext uri="{FF2B5EF4-FFF2-40B4-BE49-F238E27FC236}">
                <a16:creationId xmlns:a16="http://schemas.microsoft.com/office/drawing/2014/main" id="{0EDBE5EC-4A62-3848-BF4E-CBFB60BEDC53}"/>
              </a:ext>
            </a:extLst>
          </p:cNvPr>
          <p:cNvSpPr>
            <a:spLocks noGrp="1"/>
          </p:cNvSpPr>
          <p:nvPr>
            <p:ph idx="10" hasCustomPrompt="1"/>
          </p:nvPr>
        </p:nvSpPr>
        <p:spPr>
          <a:xfrm>
            <a:off x="6295502" y="1320346"/>
            <a:ext cx="5502053" cy="2247925"/>
          </a:xfrm>
          <a:prstGeom prst="rect">
            <a:avLst/>
          </a:prstGeom>
        </p:spPr>
        <p:txBody>
          <a:bodyPr vert="horz" wrap="square" lIns="0" tIns="45720" rIns="91440" bIns="45720" rtlCol="0">
            <a:norm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5" name="Text Placeholder 53">
            <a:extLst>
              <a:ext uri="{FF2B5EF4-FFF2-40B4-BE49-F238E27FC236}">
                <a16:creationId xmlns:a16="http://schemas.microsoft.com/office/drawing/2014/main" id="{B9FC520E-099C-834A-8949-D1C686DE7C97}"/>
              </a:ext>
            </a:extLst>
          </p:cNvPr>
          <p:cNvSpPr>
            <a:spLocks noGrp="1"/>
          </p:cNvSpPr>
          <p:nvPr>
            <p:ph idx="11" hasCustomPrompt="1"/>
          </p:nvPr>
        </p:nvSpPr>
        <p:spPr>
          <a:xfrm>
            <a:off x="352213" y="3841211"/>
            <a:ext cx="5544287" cy="2247925"/>
          </a:xfrm>
          <a:prstGeom prst="rect">
            <a:avLst/>
          </a:prstGeom>
        </p:spPr>
        <p:txBody>
          <a:bodyPr vert="horz" wrap="square" lIns="0" tIns="45720" rIns="91440" bIns="45720" rtlCol="0">
            <a:norm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6" name="Text Placeholder 53">
            <a:extLst>
              <a:ext uri="{FF2B5EF4-FFF2-40B4-BE49-F238E27FC236}">
                <a16:creationId xmlns:a16="http://schemas.microsoft.com/office/drawing/2014/main" id="{BAA6301F-0971-434A-B3EE-2A16E2947BDA}"/>
              </a:ext>
            </a:extLst>
          </p:cNvPr>
          <p:cNvSpPr>
            <a:spLocks noGrp="1"/>
          </p:cNvSpPr>
          <p:nvPr>
            <p:ph idx="12" hasCustomPrompt="1"/>
          </p:nvPr>
        </p:nvSpPr>
        <p:spPr>
          <a:xfrm>
            <a:off x="6295502" y="3841211"/>
            <a:ext cx="5502053" cy="2247925"/>
          </a:xfrm>
          <a:prstGeom prst="rect">
            <a:avLst/>
          </a:prstGeom>
        </p:spPr>
        <p:txBody>
          <a:bodyPr vert="horz" wrap="square" lIns="0" tIns="45720" rIns="91440" bIns="45720" rtlCol="0">
            <a:norm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pic>
        <p:nvPicPr>
          <p:cNvPr id="3" name="Graphic 2">
            <a:extLst>
              <a:ext uri="{FF2B5EF4-FFF2-40B4-BE49-F238E27FC236}">
                <a16:creationId xmlns:a16="http://schemas.microsoft.com/office/drawing/2014/main" id="{07B91F40-6542-3F41-A69D-AF808E5847F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24534" y="-1"/>
            <a:ext cx="2169597" cy="1084799"/>
          </a:xfrm>
          <a:prstGeom prst="rect">
            <a:avLst/>
          </a:prstGeom>
        </p:spPr>
      </p:pic>
    </p:spTree>
    <p:extLst>
      <p:ext uri="{BB962C8B-B14F-4D97-AF65-F5344CB8AC3E}">
        <p14:creationId xmlns:p14="http://schemas.microsoft.com/office/powerpoint/2010/main" val="249578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22169" y="1320345"/>
            <a:ext cx="2510257" cy="4768791"/>
          </a:xfrm>
          <a:prstGeom prst="rect">
            <a:avLst/>
          </a:prstGeom>
        </p:spPr>
        <p:txBody>
          <a:bodyPr vert="horz" wrap="square" lIns="0" tIns="45720" rIns="91440" bIns="45720" rtlCol="0">
            <a:norm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1" name="Title Placeholder 1"/>
          <p:cNvSpPr>
            <a:spLocks noGrp="1"/>
          </p:cNvSpPr>
          <p:nvPr>
            <p:ph type="title" hasCustomPrompt="1"/>
          </p:nvPr>
        </p:nvSpPr>
        <p:spPr>
          <a:xfrm>
            <a:off x="352213" y="70818"/>
            <a:ext cx="9401387" cy="976588"/>
          </a:xfrm>
          <a:prstGeom prst="rect">
            <a:avLst/>
          </a:prstGeom>
        </p:spPr>
        <p:txBody>
          <a:bodyPr vert="horz" lIns="72000" tIns="0" rIns="91440" bIns="0" rtlCol="0" anchor="ctr">
            <a:normAutofit/>
          </a:bodyPr>
          <a:lstStyle/>
          <a:p>
            <a:pPr lvl="0"/>
            <a:r>
              <a:rPr lang="en-US"/>
              <a:t>Click to add title</a:t>
            </a:r>
          </a:p>
        </p:txBody>
      </p:sp>
      <p:sp>
        <p:nvSpPr>
          <p:cNvPr id="4" name="Text Placeholder 53">
            <a:extLst>
              <a:ext uri="{FF2B5EF4-FFF2-40B4-BE49-F238E27FC236}">
                <a16:creationId xmlns:a16="http://schemas.microsoft.com/office/drawing/2014/main" id="{0EDBE5EC-4A62-3848-BF4E-CBFB60BEDC53}"/>
              </a:ext>
            </a:extLst>
          </p:cNvPr>
          <p:cNvSpPr>
            <a:spLocks noGrp="1"/>
          </p:cNvSpPr>
          <p:nvPr>
            <p:ph idx="10" hasCustomPrompt="1"/>
          </p:nvPr>
        </p:nvSpPr>
        <p:spPr>
          <a:xfrm>
            <a:off x="3292470" y="1320346"/>
            <a:ext cx="2510257" cy="4768789"/>
          </a:xfrm>
          <a:prstGeom prst="rect">
            <a:avLst/>
          </a:prstGeom>
        </p:spPr>
        <p:txBody>
          <a:bodyPr vert="horz" wrap="square" lIns="0" tIns="45720" rIns="91440" bIns="45720" rtlCol="0">
            <a:norm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5" name="Text Placeholder 53">
            <a:extLst>
              <a:ext uri="{FF2B5EF4-FFF2-40B4-BE49-F238E27FC236}">
                <a16:creationId xmlns:a16="http://schemas.microsoft.com/office/drawing/2014/main" id="{B9FC520E-099C-834A-8949-D1C686DE7C97}"/>
              </a:ext>
            </a:extLst>
          </p:cNvPr>
          <p:cNvSpPr>
            <a:spLocks noGrp="1"/>
          </p:cNvSpPr>
          <p:nvPr>
            <p:ph idx="11" hasCustomPrompt="1"/>
          </p:nvPr>
        </p:nvSpPr>
        <p:spPr>
          <a:xfrm>
            <a:off x="6362771" y="1331676"/>
            <a:ext cx="2510257" cy="4768789"/>
          </a:xfrm>
          <a:prstGeom prst="rect">
            <a:avLst/>
          </a:prstGeom>
        </p:spPr>
        <p:txBody>
          <a:bodyPr vert="horz" wrap="square" lIns="0" tIns="45720" rIns="91440" bIns="45720" rtlCol="0">
            <a:norm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6" name="Text Placeholder 53">
            <a:extLst>
              <a:ext uri="{FF2B5EF4-FFF2-40B4-BE49-F238E27FC236}">
                <a16:creationId xmlns:a16="http://schemas.microsoft.com/office/drawing/2014/main" id="{BAA6301F-0971-434A-B3EE-2A16E2947BDA}"/>
              </a:ext>
            </a:extLst>
          </p:cNvPr>
          <p:cNvSpPr>
            <a:spLocks noGrp="1"/>
          </p:cNvSpPr>
          <p:nvPr>
            <p:ph idx="12" hasCustomPrompt="1"/>
          </p:nvPr>
        </p:nvSpPr>
        <p:spPr>
          <a:xfrm>
            <a:off x="9433072" y="1331677"/>
            <a:ext cx="2510257" cy="4757460"/>
          </a:xfrm>
          <a:prstGeom prst="rect">
            <a:avLst/>
          </a:prstGeom>
        </p:spPr>
        <p:txBody>
          <a:bodyPr vert="horz" wrap="square" lIns="0" tIns="45720" rIns="91440" bIns="45720" rtlCol="0">
            <a:norm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pic>
        <p:nvPicPr>
          <p:cNvPr id="3" name="Graphic 2">
            <a:extLst>
              <a:ext uri="{FF2B5EF4-FFF2-40B4-BE49-F238E27FC236}">
                <a16:creationId xmlns:a16="http://schemas.microsoft.com/office/drawing/2014/main" id="{38EAD07A-F045-0D52-8A22-FFE9A3C74B2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24534" y="-1"/>
            <a:ext cx="2169597" cy="1084799"/>
          </a:xfrm>
          <a:prstGeom prst="rect">
            <a:avLst/>
          </a:prstGeom>
        </p:spPr>
      </p:pic>
    </p:spTree>
    <p:extLst>
      <p:ext uri="{BB962C8B-B14F-4D97-AF65-F5344CB8AC3E}">
        <p14:creationId xmlns:p14="http://schemas.microsoft.com/office/powerpoint/2010/main" val="3668043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9145A0E2-757F-D34D-A67D-72D9956859BA}"/>
              </a:ext>
            </a:extLst>
          </p:cNvPr>
          <p:cNvSpPr/>
          <p:nvPr userDrawn="1"/>
        </p:nvSpPr>
        <p:spPr>
          <a:xfrm>
            <a:off x="-1" y="0"/>
            <a:ext cx="7989289" cy="6858000"/>
          </a:xfrm>
          <a:prstGeom prst="rect">
            <a:avLst/>
          </a:prstGeom>
          <a:gradFill flip="none" rotWithShape="1">
            <a:gsLst>
              <a:gs pos="0">
                <a:schemeClr val="tx2"/>
              </a:gs>
              <a:gs pos="66000">
                <a:srgbClr val="19222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0" i="0">
              <a:latin typeface="Neue Haas Grotesk Text Pro" panose="020B0504020202020204" pitchFamily="34" charset="77"/>
            </a:endParaRPr>
          </a:p>
        </p:txBody>
      </p:sp>
      <p:pic>
        <p:nvPicPr>
          <p:cNvPr id="8" name="Picture 7" descr="A picture containing keyboard, electronics, light, close&#10;&#10;Description automatically generated">
            <a:extLst>
              <a:ext uri="{FF2B5EF4-FFF2-40B4-BE49-F238E27FC236}">
                <a16:creationId xmlns:a16="http://schemas.microsoft.com/office/drawing/2014/main" id="{C32B0849-2B0B-6C4C-BA95-E68E19031887}"/>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7938733" y="0"/>
            <a:ext cx="4253268" cy="6858000"/>
          </a:xfrm>
          <a:prstGeom prst="rect">
            <a:avLst/>
          </a:prstGeom>
        </p:spPr>
      </p:pic>
      <p:sp>
        <p:nvSpPr>
          <p:cNvPr id="47" name="TextBox 46">
            <a:extLst>
              <a:ext uri="{FF2B5EF4-FFF2-40B4-BE49-F238E27FC236}">
                <a16:creationId xmlns:a16="http://schemas.microsoft.com/office/drawing/2014/main" id="{1F6F85EA-1CAA-F34C-8631-AB308554EFA3}"/>
              </a:ext>
            </a:extLst>
          </p:cNvPr>
          <p:cNvSpPr txBox="1"/>
          <p:nvPr userDrawn="1"/>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prstClr val="white">
                    <a:alpha val="50000"/>
                  </a:prstClr>
                </a:solidFill>
                <a:latin typeface="Neue Haas Grotesk Text Pro" panose="020B0504020202020204" pitchFamily="34" charset="77"/>
              </a:rPr>
              <a:pPr/>
              <a:t>‹#›</a:t>
            </a:fld>
            <a:endParaRPr lang="en-US" sz="1067" b="0" i="0">
              <a:solidFill>
                <a:prstClr val="white">
                  <a:alpha val="50000"/>
                </a:prstClr>
              </a:solidFill>
              <a:latin typeface="Neue Haas Grotesk Text Pro" panose="020B0504020202020204" pitchFamily="34" charset="77"/>
            </a:endParaRPr>
          </a:p>
        </p:txBody>
      </p:sp>
      <p:grpSp>
        <p:nvGrpSpPr>
          <p:cNvPr id="69" name="Hitachi CS Logo">
            <a:extLst>
              <a:ext uri="{FF2B5EF4-FFF2-40B4-BE49-F238E27FC236}">
                <a16:creationId xmlns:a16="http://schemas.microsoft.com/office/drawing/2014/main" id="{5EF654B2-8BB8-4F2C-A40F-F88E89DFF6C4}"/>
              </a:ext>
            </a:extLst>
          </p:cNvPr>
          <p:cNvGrpSpPr/>
          <p:nvPr userDrawn="1"/>
        </p:nvGrpSpPr>
        <p:grpSpPr>
          <a:xfrm>
            <a:off x="10246555" y="301096"/>
            <a:ext cx="1663868" cy="475553"/>
            <a:chOff x="2751138" y="3262313"/>
            <a:chExt cx="4665662" cy="1333500"/>
          </a:xfrm>
          <a:solidFill>
            <a:schemeClr val="bg1"/>
          </a:solidFill>
        </p:grpSpPr>
        <p:sp>
          <p:nvSpPr>
            <p:cNvPr id="70" name="Freeform 1">
              <a:extLst>
                <a:ext uri="{FF2B5EF4-FFF2-40B4-BE49-F238E27FC236}">
                  <a16:creationId xmlns:a16="http://schemas.microsoft.com/office/drawing/2014/main" id="{E6045AEC-14D3-4D48-B21D-CCBB39C9EEBA}"/>
                </a:ext>
              </a:extLst>
            </p:cNvPr>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71" name="Freeform 2">
              <a:extLst>
                <a:ext uri="{FF2B5EF4-FFF2-40B4-BE49-F238E27FC236}">
                  <a16:creationId xmlns:a16="http://schemas.microsoft.com/office/drawing/2014/main" id="{58DA6A83-3CD8-4867-A7C7-8D9749F826DC}"/>
                </a:ext>
              </a:extLst>
            </p:cNvPr>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72" name="Freeform 3">
              <a:extLst>
                <a:ext uri="{FF2B5EF4-FFF2-40B4-BE49-F238E27FC236}">
                  <a16:creationId xmlns:a16="http://schemas.microsoft.com/office/drawing/2014/main" id="{DDDD7FF9-1FF8-4510-8F56-604F78211E1E}"/>
                </a:ext>
              </a:extLst>
            </p:cNvPr>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73" name="Freeform 4">
              <a:extLst>
                <a:ext uri="{FF2B5EF4-FFF2-40B4-BE49-F238E27FC236}">
                  <a16:creationId xmlns:a16="http://schemas.microsoft.com/office/drawing/2014/main" id="{F3699851-A405-4CD7-ABEE-CB30D955B4E6}"/>
                </a:ext>
              </a:extLst>
            </p:cNvPr>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74" name="Freeform 5">
              <a:extLst>
                <a:ext uri="{FF2B5EF4-FFF2-40B4-BE49-F238E27FC236}">
                  <a16:creationId xmlns:a16="http://schemas.microsoft.com/office/drawing/2014/main" id="{8F7E4BF6-183D-42D2-95F0-0CB21F356105}"/>
                </a:ext>
              </a:extLst>
            </p:cNvPr>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75" name="Freeform 6">
              <a:extLst>
                <a:ext uri="{FF2B5EF4-FFF2-40B4-BE49-F238E27FC236}">
                  <a16:creationId xmlns:a16="http://schemas.microsoft.com/office/drawing/2014/main" id="{C991DB39-B97A-423D-B9FD-A763210269EC}"/>
                </a:ext>
              </a:extLst>
            </p:cNvPr>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76" name="Freeform 7">
              <a:extLst>
                <a:ext uri="{FF2B5EF4-FFF2-40B4-BE49-F238E27FC236}">
                  <a16:creationId xmlns:a16="http://schemas.microsoft.com/office/drawing/2014/main" id="{A247C46E-4FB3-4CEF-BB41-D0E7C0A73898}"/>
                </a:ext>
              </a:extLst>
            </p:cNvPr>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77" name="Freeform 8">
              <a:extLst>
                <a:ext uri="{FF2B5EF4-FFF2-40B4-BE49-F238E27FC236}">
                  <a16:creationId xmlns:a16="http://schemas.microsoft.com/office/drawing/2014/main" id="{67AB8C65-6208-49E4-BBF7-0DEA53214CE3}"/>
                </a:ext>
              </a:extLst>
            </p:cNvPr>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78" name="Freeform 9">
              <a:extLst>
                <a:ext uri="{FF2B5EF4-FFF2-40B4-BE49-F238E27FC236}">
                  <a16:creationId xmlns:a16="http://schemas.microsoft.com/office/drawing/2014/main" id="{FE438021-C9BF-4B0A-8C78-857F810FAB72}"/>
                </a:ext>
              </a:extLst>
            </p:cNvPr>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0" name="Freeform 10">
              <a:extLst>
                <a:ext uri="{FF2B5EF4-FFF2-40B4-BE49-F238E27FC236}">
                  <a16:creationId xmlns:a16="http://schemas.microsoft.com/office/drawing/2014/main" id="{849292BF-951E-4A5B-9806-8EA5E70F4030}"/>
                </a:ext>
              </a:extLst>
            </p:cNvPr>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1" name="Freeform 11">
              <a:extLst>
                <a:ext uri="{FF2B5EF4-FFF2-40B4-BE49-F238E27FC236}">
                  <a16:creationId xmlns:a16="http://schemas.microsoft.com/office/drawing/2014/main" id="{EBEE6AD6-AFD9-4ED1-B568-6795CABBDE01}"/>
                </a:ext>
              </a:extLst>
            </p:cNvPr>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2" name="Freeform 12">
              <a:extLst>
                <a:ext uri="{FF2B5EF4-FFF2-40B4-BE49-F238E27FC236}">
                  <a16:creationId xmlns:a16="http://schemas.microsoft.com/office/drawing/2014/main" id="{B20C81A5-EB9D-4064-83CE-2A3793E9C550}"/>
                </a:ext>
              </a:extLst>
            </p:cNvPr>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3" name="Freeform 13">
              <a:extLst>
                <a:ext uri="{FF2B5EF4-FFF2-40B4-BE49-F238E27FC236}">
                  <a16:creationId xmlns:a16="http://schemas.microsoft.com/office/drawing/2014/main" id="{5ACAC193-4B39-411E-A98B-65D45863161F}"/>
                </a:ext>
              </a:extLst>
            </p:cNvPr>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4" name="Freeform 14">
              <a:extLst>
                <a:ext uri="{FF2B5EF4-FFF2-40B4-BE49-F238E27FC236}">
                  <a16:creationId xmlns:a16="http://schemas.microsoft.com/office/drawing/2014/main" id="{F1CF25A4-83BA-48B6-B573-44A5EC8B8A9B}"/>
                </a:ext>
              </a:extLst>
            </p:cNvPr>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5" name="Freeform 15">
              <a:extLst>
                <a:ext uri="{FF2B5EF4-FFF2-40B4-BE49-F238E27FC236}">
                  <a16:creationId xmlns:a16="http://schemas.microsoft.com/office/drawing/2014/main" id="{78D87D0B-F45C-400C-B730-924F0D44E1D1}"/>
                </a:ext>
              </a:extLst>
            </p:cNvPr>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6" name="Freeform 16">
              <a:extLst>
                <a:ext uri="{FF2B5EF4-FFF2-40B4-BE49-F238E27FC236}">
                  <a16:creationId xmlns:a16="http://schemas.microsoft.com/office/drawing/2014/main" id="{5DA571E1-6F5E-44FD-AA33-AA3011204622}"/>
                </a:ext>
              </a:extLst>
            </p:cNvPr>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7" name="Freeform 17">
              <a:extLst>
                <a:ext uri="{FF2B5EF4-FFF2-40B4-BE49-F238E27FC236}">
                  <a16:creationId xmlns:a16="http://schemas.microsoft.com/office/drawing/2014/main" id="{8A783239-18B5-4286-9249-829D8BF8316F}"/>
                </a:ext>
              </a:extLst>
            </p:cNvPr>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8" name="Freeform 18">
              <a:extLst>
                <a:ext uri="{FF2B5EF4-FFF2-40B4-BE49-F238E27FC236}">
                  <a16:creationId xmlns:a16="http://schemas.microsoft.com/office/drawing/2014/main" id="{779A855E-5C63-4836-927D-4F009B99579B}"/>
                </a:ext>
              </a:extLst>
            </p:cNvPr>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89" name="Freeform 19">
              <a:extLst>
                <a:ext uri="{FF2B5EF4-FFF2-40B4-BE49-F238E27FC236}">
                  <a16:creationId xmlns:a16="http://schemas.microsoft.com/office/drawing/2014/main" id="{AC178BB8-2394-495B-8CE7-0EF10E807EC7}"/>
                </a:ext>
              </a:extLst>
            </p:cNvPr>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90" name="Freeform 20">
              <a:extLst>
                <a:ext uri="{FF2B5EF4-FFF2-40B4-BE49-F238E27FC236}">
                  <a16:creationId xmlns:a16="http://schemas.microsoft.com/office/drawing/2014/main" id="{BAE0FA7D-59D2-45BA-B10E-18134EFB9CDE}"/>
                </a:ext>
              </a:extLst>
            </p:cNvPr>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94" name="Freeform 21">
              <a:extLst>
                <a:ext uri="{FF2B5EF4-FFF2-40B4-BE49-F238E27FC236}">
                  <a16:creationId xmlns:a16="http://schemas.microsoft.com/office/drawing/2014/main" id="{046260FB-FF8D-4FC7-BCB2-4E9C22CBDE70}"/>
                </a:ext>
              </a:extLst>
            </p:cNvPr>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95" name="Freeform 22">
              <a:extLst>
                <a:ext uri="{FF2B5EF4-FFF2-40B4-BE49-F238E27FC236}">
                  <a16:creationId xmlns:a16="http://schemas.microsoft.com/office/drawing/2014/main" id="{4B01A9DB-8ABF-44F7-9CA3-DFB04D7DC9C3}"/>
                </a:ext>
              </a:extLst>
            </p:cNvPr>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96" name="Freeform 23">
              <a:extLst>
                <a:ext uri="{FF2B5EF4-FFF2-40B4-BE49-F238E27FC236}">
                  <a16:creationId xmlns:a16="http://schemas.microsoft.com/office/drawing/2014/main" id="{8A01B638-F96C-40CF-B004-E8C37B468678}"/>
                </a:ext>
              </a:extLst>
            </p:cNvPr>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grpSp>
      <p:sp>
        <p:nvSpPr>
          <p:cNvPr id="40" name="Footer">
            <a:extLst>
              <a:ext uri="{FF2B5EF4-FFF2-40B4-BE49-F238E27FC236}">
                <a16:creationId xmlns:a16="http://schemas.microsoft.com/office/drawing/2014/main" id="{E0877B21-C48F-DA42-AC05-56B8C786636C}"/>
              </a:ext>
            </a:extLst>
          </p:cNvPr>
          <p:cNvSpPr txBox="1"/>
          <p:nvPr userDrawn="1"/>
        </p:nvSpPr>
        <p:spPr>
          <a:xfrm>
            <a:off x="9598024" y="6548295"/>
            <a:ext cx="2541080" cy="215444"/>
          </a:xfrm>
          <a:prstGeom prst="rect">
            <a:avLst/>
          </a:prstGeom>
          <a:noFill/>
          <a:effectLst/>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95000"/>
                  </a:schemeClr>
                </a:solidFill>
                <a:effectLst/>
                <a:latin typeface="Neue Haas Grotesk Text Pro" panose="020B0504020202020204" pitchFamily="34" charset="77"/>
                <a:ea typeface="+mn-ea"/>
                <a:cs typeface="+mn-cs"/>
              </a:rPr>
              <a:t>© Hitachi Vantara LLC 2022. All Rights Reserved.</a:t>
            </a:r>
          </a:p>
        </p:txBody>
      </p:sp>
      <p:sp>
        <p:nvSpPr>
          <p:cNvPr id="41" name="Subtitle 2">
            <a:extLst>
              <a:ext uri="{FF2B5EF4-FFF2-40B4-BE49-F238E27FC236}">
                <a16:creationId xmlns:a16="http://schemas.microsoft.com/office/drawing/2014/main" id="{006DF4F8-BB34-EC43-99DA-9D3A451F68AA}"/>
              </a:ext>
            </a:extLst>
          </p:cNvPr>
          <p:cNvSpPr>
            <a:spLocks noGrp="1"/>
          </p:cNvSpPr>
          <p:nvPr>
            <p:ph type="subTitle" idx="1" hasCustomPrompt="1"/>
          </p:nvPr>
        </p:nvSpPr>
        <p:spPr>
          <a:xfrm>
            <a:off x="908465" y="3737490"/>
            <a:ext cx="5715233" cy="410369"/>
          </a:xfrm>
          <a:prstGeom prst="rect">
            <a:avLst/>
          </a:prstGeom>
          <a:effectLst/>
        </p:spPr>
        <p:txBody>
          <a:bodyPr/>
          <a:lstStyle>
            <a:lvl1pPr marL="0" marR="0" indent="0" algn="l" defTabSz="1219170" rtl="0" eaLnBrk="1" fontAlgn="auto" latinLnBrk="0" hangingPunct="1">
              <a:lnSpc>
                <a:spcPct val="100000"/>
              </a:lnSpc>
              <a:spcBef>
                <a:spcPts val="0"/>
              </a:spcBef>
              <a:spcAft>
                <a:spcPts val="0"/>
              </a:spcAft>
              <a:buClr>
                <a:schemeClr val="accent2"/>
              </a:buClr>
              <a:buSzTx/>
              <a:buFont typeface="Wingdings" charset="2"/>
              <a:buNone/>
              <a:tabLst/>
              <a:defRPr sz="2667" b="0" i="0" cap="none" baseline="0">
                <a:solidFill>
                  <a:schemeClr val="bg1"/>
                </a:solidFill>
                <a:latin typeface="Neue Haas Grotesk Text Pro" panose="020B0504020202020204" pitchFamily="34" charset="77"/>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Subtitle placeholder 20pt Regular</a:t>
            </a:r>
          </a:p>
        </p:txBody>
      </p:sp>
      <p:sp>
        <p:nvSpPr>
          <p:cNvPr id="42" name="Title 1">
            <a:extLst>
              <a:ext uri="{FF2B5EF4-FFF2-40B4-BE49-F238E27FC236}">
                <a16:creationId xmlns:a16="http://schemas.microsoft.com/office/drawing/2014/main" id="{50291F8B-692F-1F4E-8B62-13F31A1C4202}"/>
              </a:ext>
            </a:extLst>
          </p:cNvPr>
          <p:cNvSpPr>
            <a:spLocks noGrp="1"/>
          </p:cNvSpPr>
          <p:nvPr>
            <p:ph type="ctrTitle" hasCustomPrompt="1"/>
          </p:nvPr>
        </p:nvSpPr>
        <p:spPr>
          <a:xfrm>
            <a:off x="908465" y="967698"/>
            <a:ext cx="6864479" cy="2761725"/>
          </a:xfrm>
          <a:prstGeom prst="rect">
            <a:avLst/>
          </a:prstGeom>
          <a:effectLst/>
        </p:spPr>
        <p:txBody>
          <a:bodyPr lIns="0" rIns="0" anchor="b" anchorCtr="0">
            <a:noAutofit/>
          </a:bodyPr>
          <a:lstStyle>
            <a:lvl1pPr>
              <a:lnSpc>
                <a:spcPct val="90000"/>
              </a:lnSpc>
              <a:defRPr sz="5333" b="1" i="0" cap="none" baseline="0">
                <a:solidFill>
                  <a:schemeClr val="bg1"/>
                </a:solidFill>
                <a:latin typeface="Neue Haas Grotesk Text Pro" panose="020B0504020202020204" pitchFamily="34" charset="77"/>
              </a:defRPr>
            </a:lvl1pPr>
          </a:lstStyle>
          <a:p>
            <a:r>
              <a:rPr lang="en-US"/>
              <a:t>Section Title Slide Placeholder </a:t>
            </a:r>
          </a:p>
        </p:txBody>
      </p:sp>
      <p:sp>
        <p:nvSpPr>
          <p:cNvPr id="43" name="Text Placeholder 6">
            <a:extLst>
              <a:ext uri="{FF2B5EF4-FFF2-40B4-BE49-F238E27FC236}">
                <a16:creationId xmlns:a16="http://schemas.microsoft.com/office/drawing/2014/main" id="{38B5748F-2548-4143-9059-9AB6DF260C54}"/>
              </a:ext>
            </a:extLst>
          </p:cNvPr>
          <p:cNvSpPr>
            <a:spLocks noGrp="1"/>
          </p:cNvSpPr>
          <p:nvPr>
            <p:ph type="body" sz="quarter" idx="11" hasCustomPrompt="1"/>
          </p:nvPr>
        </p:nvSpPr>
        <p:spPr>
          <a:xfrm>
            <a:off x="908465" y="5207079"/>
            <a:ext cx="4725881" cy="287259"/>
          </a:xfrm>
        </p:spPr>
        <p:txBody>
          <a:bodyPr anchor="t"/>
          <a:lstStyle>
            <a:lvl1pPr marL="0" indent="0">
              <a:spcBef>
                <a:spcPts val="0"/>
              </a:spcBef>
              <a:spcAft>
                <a:spcPts val="400"/>
              </a:spcAft>
              <a:buNone/>
              <a:defRPr sz="1867" b="1" baseline="0">
                <a:solidFill>
                  <a:schemeClr val="bg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Optional Subtitle here 14pt Bold</a:t>
            </a:r>
          </a:p>
        </p:txBody>
      </p:sp>
      <p:sp>
        <p:nvSpPr>
          <p:cNvPr id="44" name="Text Placeholder 8">
            <a:extLst>
              <a:ext uri="{FF2B5EF4-FFF2-40B4-BE49-F238E27FC236}">
                <a16:creationId xmlns:a16="http://schemas.microsoft.com/office/drawing/2014/main" id="{07AF4C3A-CEC6-9F4B-AE7F-C5FA16BE2378}"/>
              </a:ext>
            </a:extLst>
          </p:cNvPr>
          <p:cNvSpPr>
            <a:spLocks noGrp="1"/>
          </p:cNvSpPr>
          <p:nvPr>
            <p:ph type="body" sz="quarter" idx="12" hasCustomPrompt="1"/>
          </p:nvPr>
        </p:nvSpPr>
        <p:spPr>
          <a:xfrm>
            <a:off x="908465" y="5512868"/>
            <a:ext cx="4725881" cy="246221"/>
          </a:xfrm>
        </p:spPr>
        <p:txBody>
          <a:bodyPr anchor="t"/>
          <a:lstStyle>
            <a:lvl1pPr marL="0" indent="0">
              <a:spcBef>
                <a:spcPts val="0"/>
              </a:spcBef>
              <a:spcAft>
                <a:spcPts val="400"/>
              </a:spcAft>
              <a:buNone/>
              <a:defRPr sz="1600">
                <a:solidFill>
                  <a:schemeClr val="bg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Optional text here 12pt Regular</a:t>
            </a:r>
          </a:p>
        </p:txBody>
      </p:sp>
      <p:pic>
        <p:nvPicPr>
          <p:cNvPr id="36" name="Hitachi logo red">
            <a:extLst>
              <a:ext uri="{FF2B5EF4-FFF2-40B4-BE49-F238E27FC236}">
                <a16:creationId xmlns:a16="http://schemas.microsoft.com/office/drawing/2014/main" id="{A2F910D3-104F-1E49-80F7-7273452A002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024533" y="0"/>
            <a:ext cx="2167467" cy="1083733"/>
          </a:xfrm>
          <a:prstGeom prst="rect">
            <a:avLst/>
          </a:prstGeom>
        </p:spPr>
      </p:pic>
    </p:spTree>
    <p:extLst>
      <p:ext uri="{BB962C8B-B14F-4D97-AF65-F5344CB8AC3E}">
        <p14:creationId xmlns:p14="http://schemas.microsoft.com/office/powerpoint/2010/main" val="1110864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5853775" y="1320346"/>
            <a:ext cx="2860611" cy="2247925"/>
          </a:xfrm>
          <a:prstGeom prst="rect">
            <a:avLst/>
          </a:prstGeom>
        </p:spPr>
        <p:txBody>
          <a:bodyPr vert="horz" wrap="square" lIns="0" tIns="45720" rIns="91440" bIns="45720" rtlCol="0">
            <a:norm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1" name="Title Placeholder 1"/>
          <p:cNvSpPr>
            <a:spLocks noGrp="1"/>
          </p:cNvSpPr>
          <p:nvPr>
            <p:ph type="title" hasCustomPrompt="1"/>
          </p:nvPr>
        </p:nvSpPr>
        <p:spPr>
          <a:xfrm>
            <a:off x="352213" y="70818"/>
            <a:ext cx="9401387" cy="976588"/>
          </a:xfrm>
          <a:prstGeom prst="rect">
            <a:avLst/>
          </a:prstGeom>
        </p:spPr>
        <p:txBody>
          <a:bodyPr vert="horz" lIns="72000" tIns="0" rIns="91440" bIns="0" rtlCol="0" anchor="ctr">
            <a:normAutofit/>
          </a:bodyPr>
          <a:lstStyle/>
          <a:p>
            <a:pPr lvl="0"/>
            <a:r>
              <a:rPr lang="en-US"/>
              <a:t>Click to add title</a:t>
            </a:r>
          </a:p>
        </p:txBody>
      </p:sp>
      <p:sp>
        <p:nvSpPr>
          <p:cNvPr id="4" name="Text Placeholder 53">
            <a:extLst>
              <a:ext uri="{FF2B5EF4-FFF2-40B4-BE49-F238E27FC236}">
                <a16:creationId xmlns:a16="http://schemas.microsoft.com/office/drawing/2014/main" id="{0EDBE5EC-4A62-3848-BF4E-CBFB60BEDC53}"/>
              </a:ext>
            </a:extLst>
          </p:cNvPr>
          <p:cNvSpPr>
            <a:spLocks noGrp="1"/>
          </p:cNvSpPr>
          <p:nvPr>
            <p:ph idx="10" hasCustomPrompt="1"/>
          </p:nvPr>
        </p:nvSpPr>
        <p:spPr>
          <a:xfrm>
            <a:off x="8958734" y="1320346"/>
            <a:ext cx="2838821" cy="2247925"/>
          </a:xfrm>
          <a:prstGeom prst="rect">
            <a:avLst/>
          </a:prstGeom>
        </p:spPr>
        <p:txBody>
          <a:bodyPr vert="horz" wrap="square" lIns="0" tIns="45720" rIns="91440" bIns="45720" rtlCol="0">
            <a:norm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5" name="Text Placeholder 53">
            <a:extLst>
              <a:ext uri="{FF2B5EF4-FFF2-40B4-BE49-F238E27FC236}">
                <a16:creationId xmlns:a16="http://schemas.microsoft.com/office/drawing/2014/main" id="{B9FC520E-099C-834A-8949-D1C686DE7C97}"/>
              </a:ext>
            </a:extLst>
          </p:cNvPr>
          <p:cNvSpPr>
            <a:spLocks noGrp="1"/>
          </p:cNvSpPr>
          <p:nvPr>
            <p:ph idx="11" hasCustomPrompt="1"/>
          </p:nvPr>
        </p:nvSpPr>
        <p:spPr>
          <a:xfrm>
            <a:off x="5853775" y="3841211"/>
            <a:ext cx="2860611" cy="2247925"/>
          </a:xfrm>
          <a:prstGeom prst="rect">
            <a:avLst/>
          </a:prstGeom>
        </p:spPr>
        <p:txBody>
          <a:bodyPr vert="horz" wrap="square" lIns="0" tIns="45720" rIns="91440" bIns="45720" rtlCol="0">
            <a:norm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6" name="Text Placeholder 53">
            <a:extLst>
              <a:ext uri="{FF2B5EF4-FFF2-40B4-BE49-F238E27FC236}">
                <a16:creationId xmlns:a16="http://schemas.microsoft.com/office/drawing/2014/main" id="{BAA6301F-0971-434A-B3EE-2A16E2947BDA}"/>
              </a:ext>
            </a:extLst>
          </p:cNvPr>
          <p:cNvSpPr>
            <a:spLocks noGrp="1"/>
          </p:cNvSpPr>
          <p:nvPr>
            <p:ph idx="12" hasCustomPrompt="1"/>
          </p:nvPr>
        </p:nvSpPr>
        <p:spPr>
          <a:xfrm>
            <a:off x="8958734" y="3841211"/>
            <a:ext cx="2838821" cy="2247925"/>
          </a:xfrm>
          <a:prstGeom prst="rect">
            <a:avLst/>
          </a:prstGeom>
        </p:spPr>
        <p:txBody>
          <a:bodyPr vert="horz" wrap="square" lIns="0" tIns="45720" rIns="91440" bIns="45720" rtlCol="0">
            <a:norm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pic>
        <p:nvPicPr>
          <p:cNvPr id="3" name="Graphic 2">
            <a:extLst>
              <a:ext uri="{FF2B5EF4-FFF2-40B4-BE49-F238E27FC236}">
                <a16:creationId xmlns:a16="http://schemas.microsoft.com/office/drawing/2014/main" id="{D0781EF8-7587-E0AB-E1EE-8DB30E90E69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24534" y="-1"/>
            <a:ext cx="2169597" cy="1084799"/>
          </a:xfrm>
          <a:prstGeom prst="rect">
            <a:avLst/>
          </a:prstGeom>
        </p:spPr>
      </p:pic>
    </p:spTree>
    <p:extLst>
      <p:ext uri="{BB962C8B-B14F-4D97-AF65-F5344CB8AC3E}">
        <p14:creationId xmlns:p14="http://schemas.microsoft.com/office/powerpoint/2010/main" val="1417855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6_Title Byline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352214" y="1504406"/>
            <a:ext cx="11445341" cy="1551193"/>
          </a:xfrm>
          <a:prstGeom prst="rect">
            <a:avLst/>
          </a:prstGeom>
        </p:spPr>
        <p:txBody>
          <a:bodyPr vert="horz" wrap="square" lIns="0" tIns="45720" rIns="91440" bIns="45720" rtlCol="0">
            <a:sp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1" name="Title Placeholder 1"/>
          <p:cNvSpPr>
            <a:spLocks noGrp="1"/>
          </p:cNvSpPr>
          <p:nvPr>
            <p:ph type="title" hasCustomPrompt="1"/>
          </p:nvPr>
        </p:nvSpPr>
        <p:spPr>
          <a:xfrm>
            <a:off x="352213" y="218069"/>
            <a:ext cx="9401387" cy="512321"/>
          </a:xfrm>
          <a:prstGeom prst="rect">
            <a:avLst/>
          </a:prstGeom>
        </p:spPr>
        <p:txBody>
          <a:bodyPr vert="horz" lIns="72000" tIns="0" rIns="91440" bIns="0" rtlCol="0" anchor="ctr">
            <a:normAutofit/>
          </a:bodyPr>
          <a:lstStyle/>
          <a:p>
            <a:pPr lvl="0"/>
            <a:r>
              <a:rPr lang="en-US"/>
              <a:t>Click to add title</a:t>
            </a:r>
          </a:p>
        </p:txBody>
      </p:sp>
      <p:pic>
        <p:nvPicPr>
          <p:cNvPr id="3" name="Graphic 2">
            <a:extLst>
              <a:ext uri="{FF2B5EF4-FFF2-40B4-BE49-F238E27FC236}">
                <a16:creationId xmlns:a16="http://schemas.microsoft.com/office/drawing/2014/main" id="{5FC52AB7-8275-910D-553C-FD5E86632EC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24534" y="-1"/>
            <a:ext cx="2169597" cy="1084799"/>
          </a:xfrm>
          <a:prstGeom prst="rect">
            <a:avLst/>
          </a:prstGeom>
        </p:spPr>
      </p:pic>
      <p:sp>
        <p:nvSpPr>
          <p:cNvPr id="5" name="Text Placeholder 4">
            <a:extLst>
              <a:ext uri="{FF2B5EF4-FFF2-40B4-BE49-F238E27FC236}">
                <a16:creationId xmlns:a16="http://schemas.microsoft.com/office/drawing/2014/main" id="{F0DA03DC-ECC5-D464-6736-7E1B0A83EA5C}"/>
              </a:ext>
            </a:extLst>
          </p:cNvPr>
          <p:cNvSpPr>
            <a:spLocks noGrp="1"/>
          </p:cNvSpPr>
          <p:nvPr>
            <p:ph type="body" sz="quarter" idx="10" hasCustomPrompt="1"/>
          </p:nvPr>
        </p:nvSpPr>
        <p:spPr>
          <a:xfrm>
            <a:off x="465667" y="641181"/>
            <a:ext cx="9287933" cy="205184"/>
          </a:xfrm>
        </p:spPr>
        <p:txBody>
          <a:bodyPr/>
          <a:lstStyle>
            <a:lvl1pPr marL="0" indent="0">
              <a:spcAft>
                <a:spcPts val="0"/>
              </a:spcAft>
              <a:buNone/>
              <a:defRPr sz="1333" b="1"/>
            </a:lvl1pPr>
          </a:lstStyle>
          <a:p>
            <a:pPr lvl="0"/>
            <a:r>
              <a:rPr lang="en-GB" err="1"/>
              <a:t>Byline</a:t>
            </a:r>
            <a:r>
              <a:rPr lang="en-GB"/>
              <a:t> 10pt Bold Neue Haas </a:t>
            </a:r>
            <a:r>
              <a:rPr lang="en-GB" err="1"/>
              <a:t>Grotesk</a:t>
            </a:r>
            <a:r>
              <a:rPr lang="en-GB"/>
              <a:t> Text Pro font</a:t>
            </a:r>
            <a:endParaRPr lang="en-US"/>
          </a:p>
        </p:txBody>
      </p:sp>
    </p:spTree>
    <p:extLst>
      <p:ext uri="{BB962C8B-B14F-4D97-AF65-F5344CB8AC3E}">
        <p14:creationId xmlns:p14="http://schemas.microsoft.com/office/powerpoint/2010/main" val="1656244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 and Content with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0" y="1083733"/>
            <a:ext cx="6096000" cy="328231"/>
          </a:xfrm>
          <a:prstGeom prst="rect">
            <a:avLst/>
          </a:prstGeom>
          <a:noFill/>
          <a:effectLst/>
        </p:spPr>
        <p:txBody>
          <a:bodyPr/>
          <a:lstStyle>
            <a:lvl1pPr marL="0" indent="0">
              <a:buNone/>
              <a:defRPr/>
            </a:lvl1pPr>
          </a:lstStyle>
          <a:p>
            <a:r>
              <a:rPr lang="en-US"/>
              <a:t>Click icon to add picture</a:t>
            </a:r>
          </a:p>
        </p:txBody>
      </p:sp>
      <p:sp>
        <p:nvSpPr>
          <p:cNvPr id="7" name="Title Placeholder 1"/>
          <p:cNvSpPr>
            <a:spLocks noGrp="1"/>
          </p:cNvSpPr>
          <p:nvPr>
            <p:ph type="title" hasCustomPrompt="1"/>
          </p:nvPr>
        </p:nvSpPr>
        <p:spPr>
          <a:xfrm>
            <a:off x="352213" y="70818"/>
            <a:ext cx="9401387" cy="976588"/>
          </a:xfrm>
          <a:prstGeom prst="rect">
            <a:avLst/>
          </a:prstGeom>
        </p:spPr>
        <p:txBody>
          <a:bodyPr vert="horz" lIns="72000" tIns="0" rIns="91440" bIns="0" rtlCol="0" anchor="ctr">
            <a:normAutofit/>
          </a:bodyPr>
          <a:lstStyle/>
          <a:p>
            <a:pPr lvl="0"/>
            <a:r>
              <a:rPr lang="en-US"/>
              <a:t>Click to add title</a:t>
            </a:r>
          </a:p>
        </p:txBody>
      </p:sp>
      <p:sp>
        <p:nvSpPr>
          <p:cNvPr id="5" name="Text Placeholder 53">
            <a:extLst>
              <a:ext uri="{FF2B5EF4-FFF2-40B4-BE49-F238E27FC236}">
                <a16:creationId xmlns:a16="http://schemas.microsoft.com/office/drawing/2014/main" id="{E2CFE7CB-9993-F94F-ABAA-E164A8D3C94C}"/>
              </a:ext>
            </a:extLst>
          </p:cNvPr>
          <p:cNvSpPr>
            <a:spLocks noGrp="1"/>
          </p:cNvSpPr>
          <p:nvPr>
            <p:ph idx="16" hasCustomPrompt="1"/>
          </p:nvPr>
        </p:nvSpPr>
        <p:spPr>
          <a:xfrm>
            <a:off x="6377354" y="1504406"/>
            <a:ext cx="5589783" cy="1551193"/>
          </a:xfrm>
          <a:prstGeom prst="rect">
            <a:avLst/>
          </a:prstGeom>
        </p:spPr>
        <p:txBody>
          <a:bodyPr vert="horz" wrap="square" lIns="0" tIns="45720" rIns="91440" bIns="45720" rtlCol="0">
            <a:sp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pic>
        <p:nvPicPr>
          <p:cNvPr id="3" name="Graphic 2">
            <a:extLst>
              <a:ext uri="{FF2B5EF4-FFF2-40B4-BE49-F238E27FC236}">
                <a16:creationId xmlns:a16="http://schemas.microsoft.com/office/drawing/2014/main" id="{39B0E6AC-B2FA-EDF6-21E9-08CBF9AB480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24534" y="-1"/>
            <a:ext cx="2169597" cy="1084799"/>
          </a:xfrm>
          <a:prstGeom prst="rect">
            <a:avLst/>
          </a:prstGeom>
        </p:spPr>
      </p:pic>
    </p:spTree>
    <p:extLst>
      <p:ext uri="{BB962C8B-B14F-4D97-AF65-F5344CB8AC3E}">
        <p14:creationId xmlns:p14="http://schemas.microsoft.com/office/powerpoint/2010/main" val="2958417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ices and screens">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352213" y="1504406"/>
            <a:ext cx="4951491" cy="1551193"/>
          </a:xfrm>
          <a:prstGeom prst="rect">
            <a:avLst/>
          </a:prstGeom>
        </p:spPr>
        <p:txBody>
          <a:bodyPr vert="horz" wrap="square" lIns="0" tIns="45720" rIns="91440" bIns="45720" rtlCol="0">
            <a:sp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1" name="Title Placeholder 1"/>
          <p:cNvSpPr>
            <a:spLocks noGrp="1"/>
          </p:cNvSpPr>
          <p:nvPr>
            <p:ph type="title" hasCustomPrompt="1"/>
          </p:nvPr>
        </p:nvSpPr>
        <p:spPr>
          <a:xfrm>
            <a:off x="352213" y="70818"/>
            <a:ext cx="9401387" cy="976588"/>
          </a:xfrm>
          <a:prstGeom prst="rect">
            <a:avLst/>
          </a:prstGeom>
        </p:spPr>
        <p:txBody>
          <a:bodyPr vert="horz" lIns="72000" tIns="0" rIns="91440" bIns="0" rtlCol="0" anchor="ctr">
            <a:normAutofit/>
          </a:bodyPr>
          <a:lstStyle/>
          <a:p>
            <a:pPr lvl="0"/>
            <a:r>
              <a:rPr lang="en-US"/>
              <a:t>Click to add title</a:t>
            </a:r>
          </a:p>
        </p:txBody>
      </p:sp>
      <p:grpSp>
        <p:nvGrpSpPr>
          <p:cNvPr id="60" name="Group 59">
            <a:extLst>
              <a:ext uri="{FF2B5EF4-FFF2-40B4-BE49-F238E27FC236}">
                <a16:creationId xmlns:a16="http://schemas.microsoft.com/office/drawing/2014/main" id="{9A7000C7-6E78-AA45-9884-4D4DB0F7AB7D}"/>
              </a:ext>
            </a:extLst>
          </p:cNvPr>
          <p:cNvGrpSpPr/>
          <p:nvPr userDrawn="1"/>
        </p:nvGrpSpPr>
        <p:grpSpPr>
          <a:xfrm>
            <a:off x="5475805" y="2577994"/>
            <a:ext cx="3888399" cy="3131293"/>
            <a:chOff x="2732225" y="2151497"/>
            <a:chExt cx="2916299" cy="2348470"/>
          </a:xfrm>
        </p:grpSpPr>
        <p:sp>
          <p:nvSpPr>
            <p:cNvPr id="61" name="Freeform 5">
              <a:extLst>
                <a:ext uri="{FF2B5EF4-FFF2-40B4-BE49-F238E27FC236}">
                  <a16:creationId xmlns:a16="http://schemas.microsoft.com/office/drawing/2014/main" id="{5DAECE9D-5829-8547-873C-5CA6F81BE383}"/>
                </a:ext>
              </a:extLst>
            </p:cNvPr>
            <p:cNvSpPr>
              <a:spLocks/>
            </p:cNvSpPr>
            <p:nvPr/>
          </p:nvSpPr>
          <p:spPr bwMode="auto">
            <a:xfrm>
              <a:off x="2732225" y="2151497"/>
              <a:ext cx="2916299" cy="1762965"/>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62" name="Freeform 6">
              <a:extLst>
                <a:ext uri="{FF2B5EF4-FFF2-40B4-BE49-F238E27FC236}">
                  <a16:creationId xmlns:a16="http://schemas.microsoft.com/office/drawing/2014/main" id="{52AC28E0-D460-1749-9133-EFEE7C84B6E7}"/>
                </a:ext>
              </a:extLst>
            </p:cNvPr>
            <p:cNvSpPr>
              <a:spLocks noEditPoints="1"/>
            </p:cNvSpPr>
            <p:nvPr/>
          </p:nvSpPr>
          <p:spPr bwMode="auto">
            <a:xfrm>
              <a:off x="2845730" y="2271436"/>
              <a:ext cx="2689289" cy="1521798"/>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63" name="Freeform 7">
              <a:extLst>
                <a:ext uri="{FF2B5EF4-FFF2-40B4-BE49-F238E27FC236}">
                  <a16:creationId xmlns:a16="http://schemas.microsoft.com/office/drawing/2014/main" id="{C44813B2-E1CA-D442-9A93-2EE526193ED0}"/>
                </a:ext>
              </a:extLst>
            </p:cNvPr>
            <p:cNvSpPr>
              <a:spLocks noEditPoints="1"/>
            </p:cNvSpPr>
            <p:nvPr/>
          </p:nvSpPr>
          <p:spPr bwMode="auto">
            <a:xfrm>
              <a:off x="2845730" y="2271436"/>
              <a:ext cx="2689289" cy="1521798"/>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64" name="Rectangle 8">
              <a:extLst>
                <a:ext uri="{FF2B5EF4-FFF2-40B4-BE49-F238E27FC236}">
                  <a16:creationId xmlns:a16="http://schemas.microsoft.com/office/drawing/2014/main" id="{350585A1-16EC-4841-8921-32AA95D934B5}"/>
                </a:ext>
              </a:extLst>
            </p:cNvPr>
            <p:cNvSpPr>
              <a:spLocks noChangeArrowheads="1"/>
            </p:cNvSpPr>
            <p:nvPr/>
          </p:nvSpPr>
          <p:spPr bwMode="auto">
            <a:xfrm>
              <a:off x="2858628" y="2284332"/>
              <a:ext cx="2663493" cy="1496005"/>
            </a:xfrm>
            <a:prstGeom prst="rect">
              <a:avLst/>
            </a:prstGeom>
            <a:solidFill>
              <a:srgbClr val="7E7E7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65" name="Freeform 9">
              <a:extLst>
                <a:ext uri="{FF2B5EF4-FFF2-40B4-BE49-F238E27FC236}">
                  <a16:creationId xmlns:a16="http://schemas.microsoft.com/office/drawing/2014/main" id="{EA66194B-20DF-E146-BD82-41DAD63F1A02}"/>
                </a:ext>
              </a:extLst>
            </p:cNvPr>
            <p:cNvSpPr>
              <a:spLocks/>
            </p:cNvSpPr>
            <p:nvPr/>
          </p:nvSpPr>
          <p:spPr bwMode="auto">
            <a:xfrm>
              <a:off x="3694436" y="4459987"/>
              <a:ext cx="981559" cy="39980"/>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66" name="Freeform 10">
              <a:extLst>
                <a:ext uri="{FF2B5EF4-FFF2-40B4-BE49-F238E27FC236}">
                  <a16:creationId xmlns:a16="http://schemas.microsoft.com/office/drawing/2014/main" id="{534B2525-8C1C-EF47-972B-B3EA14270E21}"/>
                </a:ext>
              </a:extLst>
            </p:cNvPr>
            <p:cNvSpPr>
              <a:spLocks/>
            </p:cNvSpPr>
            <p:nvPr/>
          </p:nvSpPr>
          <p:spPr bwMode="auto">
            <a:xfrm>
              <a:off x="3689277" y="4151759"/>
              <a:ext cx="990587" cy="339181"/>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67" name="Oval 11">
              <a:extLst>
                <a:ext uri="{FF2B5EF4-FFF2-40B4-BE49-F238E27FC236}">
                  <a16:creationId xmlns:a16="http://schemas.microsoft.com/office/drawing/2014/main" id="{2428EF70-44C4-9045-BECF-DB89E3EE6D70}"/>
                </a:ext>
              </a:extLst>
            </p:cNvPr>
            <p:cNvSpPr>
              <a:spLocks noChangeArrowheads="1"/>
            </p:cNvSpPr>
            <p:nvPr/>
          </p:nvSpPr>
          <p:spPr bwMode="auto">
            <a:xfrm>
              <a:off x="4170382" y="2200504"/>
              <a:ext cx="39985" cy="39980"/>
            </a:xfrm>
            <a:prstGeom prst="ellipse">
              <a:avLst/>
            </a:prstGeom>
            <a:solidFill>
              <a:srgbClr val="2C2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68" name="Oval 12">
              <a:extLst>
                <a:ext uri="{FF2B5EF4-FFF2-40B4-BE49-F238E27FC236}">
                  <a16:creationId xmlns:a16="http://schemas.microsoft.com/office/drawing/2014/main" id="{F3E56140-7DE2-8B49-B52F-FC565DD0DBA5}"/>
                </a:ext>
              </a:extLst>
            </p:cNvPr>
            <p:cNvSpPr>
              <a:spLocks noChangeArrowheads="1"/>
            </p:cNvSpPr>
            <p:nvPr/>
          </p:nvSpPr>
          <p:spPr bwMode="auto">
            <a:xfrm>
              <a:off x="4170382" y="2197925"/>
              <a:ext cx="39985" cy="39980"/>
            </a:xfrm>
            <a:prstGeom prst="ellipse">
              <a:avLst/>
            </a:prstGeom>
            <a:solidFill>
              <a:srgbClr val="0A0A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69" name="Oval 13">
              <a:extLst>
                <a:ext uri="{FF2B5EF4-FFF2-40B4-BE49-F238E27FC236}">
                  <a16:creationId xmlns:a16="http://schemas.microsoft.com/office/drawing/2014/main" id="{A527A6D5-2BC6-204C-9380-6A478544142C}"/>
                </a:ext>
              </a:extLst>
            </p:cNvPr>
            <p:cNvSpPr>
              <a:spLocks noChangeArrowheads="1"/>
            </p:cNvSpPr>
            <p:nvPr/>
          </p:nvSpPr>
          <p:spPr bwMode="auto">
            <a:xfrm>
              <a:off x="4176831" y="2204373"/>
              <a:ext cx="27087" cy="2579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70" name="Oval 14">
              <a:extLst>
                <a:ext uri="{FF2B5EF4-FFF2-40B4-BE49-F238E27FC236}">
                  <a16:creationId xmlns:a16="http://schemas.microsoft.com/office/drawing/2014/main" id="{8351ED78-87E3-4F47-9CCB-66049973812D}"/>
                </a:ext>
              </a:extLst>
            </p:cNvPr>
            <p:cNvSpPr>
              <a:spLocks noChangeArrowheads="1"/>
            </p:cNvSpPr>
            <p:nvPr/>
          </p:nvSpPr>
          <p:spPr bwMode="auto">
            <a:xfrm>
              <a:off x="4184570" y="2209532"/>
              <a:ext cx="12898" cy="15476"/>
            </a:xfrm>
            <a:prstGeom prst="ellipse">
              <a:avLst/>
            </a:prstGeom>
            <a:solidFill>
              <a:srgbClr val="2C99B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71" name="Oval 15">
              <a:extLst>
                <a:ext uri="{FF2B5EF4-FFF2-40B4-BE49-F238E27FC236}">
                  <a16:creationId xmlns:a16="http://schemas.microsoft.com/office/drawing/2014/main" id="{19F9B13B-39F0-594E-B5E4-5C0F80BACF26}"/>
                </a:ext>
              </a:extLst>
            </p:cNvPr>
            <p:cNvSpPr>
              <a:spLocks noChangeArrowheads="1"/>
            </p:cNvSpPr>
            <p:nvPr/>
          </p:nvSpPr>
          <p:spPr bwMode="auto">
            <a:xfrm>
              <a:off x="4188440" y="2215980"/>
              <a:ext cx="3870" cy="386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72" name="Freeform 16">
              <a:extLst>
                <a:ext uri="{FF2B5EF4-FFF2-40B4-BE49-F238E27FC236}">
                  <a16:creationId xmlns:a16="http://schemas.microsoft.com/office/drawing/2014/main" id="{A0BE6006-51BB-1746-BB25-7B92EA36365B}"/>
                </a:ext>
              </a:extLst>
            </p:cNvPr>
            <p:cNvSpPr>
              <a:spLocks/>
            </p:cNvSpPr>
            <p:nvPr/>
          </p:nvSpPr>
          <p:spPr bwMode="auto">
            <a:xfrm>
              <a:off x="3689277" y="4151759"/>
              <a:ext cx="800983" cy="339181"/>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73" name="Freeform 17">
              <a:extLst>
                <a:ext uri="{FF2B5EF4-FFF2-40B4-BE49-F238E27FC236}">
                  <a16:creationId xmlns:a16="http://schemas.microsoft.com/office/drawing/2014/main" id="{902DB871-EEAE-8145-B13B-EC68139F5061}"/>
                </a:ext>
              </a:extLst>
            </p:cNvPr>
            <p:cNvSpPr>
              <a:spLocks/>
            </p:cNvSpPr>
            <p:nvPr/>
          </p:nvSpPr>
          <p:spPr bwMode="auto">
            <a:xfrm>
              <a:off x="2732225" y="3914462"/>
              <a:ext cx="2916299" cy="277277"/>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grpSp>
      <p:grpSp>
        <p:nvGrpSpPr>
          <p:cNvPr id="74" name="Group 73">
            <a:extLst>
              <a:ext uri="{FF2B5EF4-FFF2-40B4-BE49-F238E27FC236}">
                <a16:creationId xmlns:a16="http://schemas.microsoft.com/office/drawing/2014/main" id="{63D9FBA5-EF82-8843-B305-BF950A3BF86E}"/>
              </a:ext>
            </a:extLst>
          </p:cNvPr>
          <p:cNvGrpSpPr/>
          <p:nvPr userDrawn="1"/>
        </p:nvGrpSpPr>
        <p:grpSpPr>
          <a:xfrm>
            <a:off x="9515543" y="3897199"/>
            <a:ext cx="1319884" cy="1874213"/>
            <a:chOff x="5898060" y="3140901"/>
            <a:chExt cx="989913" cy="1405660"/>
          </a:xfrm>
        </p:grpSpPr>
        <p:sp>
          <p:nvSpPr>
            <p:cNvPr id="75" name="Freeform 33">
              <a:extLst>
                <a:ext uri="{FF2B5EF4-FFF2-40B4-BE49-F238E27FC236}">
                  <a16:creationId xmlns:a16="http://schemas.microsoft.com/office/drawing/2014/main" id="{89F5C0AA-5CE7-8C49-BC0D-25F0D791BA52}"/>
                </a:ext>
              </a:extLst>
            </p:cNvPr>
            <p:cNvSpPr>
              <a:spLocks/>
            </p:cNvSpPr>
            <p:nvPr/>
          </p:nvSpPr>
          <p:spPr bwMode="auto">
            <a:xfrm>
              <a:off x="5898060" y="3140901"/>
              <a:ext cx="989913" cy="1405660"/>
            </a:xfrm>
            <a:custGeom>
              <a:avLst/>
              <a:gdLst>
                <a:gd name="T0" fmla="*/ 834 w 834"/>
                <a:gd name="T1" fmla="*/ 1133 h 1183"/>
                <a:gd name="T2" fmla="*/ 785 w 834"/>
                <a:gd name="T3" fmla="*/ 1183 h 1183"/>
                <a:gd name="T4" fmla="*/ 50 w 834"/>
                <a:gd name="T5" fmla="*/ 1183 h 1183"/>
                <a:gd name="T6" fmla="*/ 0 w 834"/>
                <a:gd name="T7" fmla="*/ 1133 h 1183"/>
                <a:gd name="T8" fmla="*/ 0 w 834"/>
                <a:gd name="T9" fmla="*/ 49 h 1183"/>
                <a:gd name="T10" fmla="*/ 50 w 834"/>
                <a:gd name="T11" fmla="*/ 0 h 1183"/>
                <a:gd name="T12" fmla="*/ 785 w 834"/>
                <a:gd name="T13" fmla="*/ 0 h 1183"/>
                <a:gd name="T14" fmla="*/ 834 w 834"/>
                <a:gd name="T15" fmla="*/ 49 h 1183"/>
                <a:gd name="T16" fmla="*/ 834 w 834"/>
                <a:gd name="T17" fmla="*/ 1133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4" h="1183">
                  <a:moveTo>
                    <a:pt x="834" y="1133"/>
                  </a:moveTo>
                  <a:cubicBezTo>
                    <a:pt x="834" y="1160"/>
                    <a:pt x="812" y="1183"/>
                    <a:pt x="785" y="1183"/>
                  </a:cubicBezTo>
                  <a:cubicBezTo>
                    <a:pt x="50" y="1183"/>
                    <a:pt x="50" y="1183"/>
                    <a:pt x="50" y="1183"/>
                  </a:cubicBezTo>
                  <a:cubicBezTo>
                    <a:pt x="22" y="1183"/>
                    <a:pt x="0" y="1160"/>
                    <a:pt x="0" y="1133"/>
                  </a:cubicBezTo>
                  <a:cubicBezTo>
                    <a:pt x="0" y="49"/>
                    <a:pt x="0" y="49"/>
                    <a:pt x="0" y="49"/>
                  </a:cubicBezTo>
                  <a:cubicBezTo>
                    <a:pt x="0" y="22"/>
                    <a:pt x="22" y="0"/>
                    <a:pt x="50" y="0"/>
                  </a:cubicBezTo>
                  <a:cubicBezTo>
                    <a:pt x="785" y="0"/>
                    <a:pt x="785" y="0"/>
                    <a:pt x="785" y="0"/>
                  </a:cubicBezTo>
                  <a:cubicBezTo>
                    <a:pt x="812" y="0"/>
                    <a:pt x="834" y="22"/>
                    <a:pt x="834" y="49"/>
                  </a:cubicBezTo>
                  <a:cubicBezTo>
                    <a:pt x="834" y="1133"/>
                    <a:pt x="834" y="1133"/>
                    <a:pt x="834" y="1133"/>
                  </a:cubicBezTo>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76" name="Freeform 34">
              <a:extLst>
                <a:ext uri="{FF2B5EF4-FFF2-40B4-BE49-F238E27FC236}">
                  <a16:creationId xmlns:a16="http://schemas.microsoft.com/office/drawing/2014/main" id="{ECC83979-8600-1D47-951F-39755B6EC20F}"/>
                </a:ext>
              </a:extLst>
            </p:cNvPr>
            <p:cNvSpPr>
              <a:spLocks/>
            </p:cNvSpPr>
            <p:nvPr/>
          </p:nvSpPr>
          <p:spPr bwMode="auto">
            <a:xfrm>
              <a:off x="5904002" y="3145654"/>
              <a:ext cx="979217" cy="1394966"/>
            </a:xfrm>
            <a:custGeom>
              <a:avLst/>
              <a:gdLst>
                <a:gd name="T0" fmla="*/ 45 w 825"/>
                <a:gd name="T1" fmla="*/ 1174 h 1174"/>
                <a:gd name="T2" fmla="*/ 0 w 825"/>
                <a:gd name="T3" fmla="*/ 1129 h 1174"/>
                <a:gd name="T4" fmla="*/ 0 w 825"/>
                <a:gd name="T5" fmla="*/ 45 h 1174"/>
                <a:gd name="T6" fmla="*/ 45 w 825"/>
                <a:gd name="T7" fmla="*/ 0 h 1174"/>
                <a:gd name="T8" fmla="*/ 780 w 825"/>
                <a:gd name="T9" fmla="*/ 0 h 1174"/>
                <a:gd name="T10" fmla="*/ 825 w 825"/>
                <a:gd name="T11" fmla="*/ 45 h 1174"/>
                <a:gd name="T12" fmla="*/ 825 w 825"/>
                <a:gd name="T13" fmla="*/ 1129 h 1174"/>
                <a:gd name="T14" fmla="*/ 780 w 825"/>
                <a:gd name="T15" fmla="*/ 1174 h 1174"/>
                <a:gd name="T16" fmla="*/ 45 w 825"/>
                <a:gd name="T17" fmla="*/ 117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1174">
                  <a:moveTo>
                    <a:pt x="45" y="1174"/>
                  </a:moveTo>
                  <a:cubicBezTo>
                    <a:pt x="20" y="1174"/>
                    <a:pt x="0" y="1154"/>
                    <a:pt x="0" y="1129"/>
                  </a:cubicBezTo>
                  <a:cubicBezTo>
                    <a:pt x="0" y="45"/>
                    <a:pt x="0" y="45"/>
                    <a:pt x="0" y="45"/>
                  </a:cubicBezTo>
                  <a:cubicBezTo>
                    <a:pt x="0" y="21"/>
                    <a:pt x="20" y="0"/>
                    <a:pt x="45" y="0"/>
                  </a:cubicBezTo>
                  <a:cubicBezTo>
                    <a:pt x="780" y="0"/>
                    <a:pt x="780" y="0"/>
                    <a:pt x="780" y="0"/>
                  </a:cubicBezTo>
                  <a:cubicBezTo>
                    <a:pt x="805" y="0"/>
                    <a:pt x="825" y="21"/>
                    <a:pt x="825" y="45"/>
                  </a:cubicBezTo>
                  <a:cubicBezTo>
                    <a:pt x="825" y="1129"/>
                    <a:pt x="825" y="1129"/>
                    <a:pt x="825" y="1129"/>
                  </a:cubicBezTo>
                  <a:cubicBezTo>
                    <a:pt x="825" y="1154"/>
                    <a:pt x="805" y="1174"/>
                    <a:pt x="780" y="1174"/>
                  </a:cubicBezTo>
                  <a:cubicBezTo>
                    <a:pt x="45" y="1174"/>
                    <a:pt x="45" y="1174"/>
                    <a:pt x="45" y="1174"/>
                  </a:cubicBezTo>
                </a:path>
              </a:pathLst>
            </a:custGeom>
            <a:solidFill>
              <a:srgbClr val="18181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77" name="Oval 35">
              <a:extLst>
                <a:ext uri="{FF2B5EF4-FFF2-40B4-BE49-F238E27FC236}">
                  <a16:creationId xmlns:a16="http://schemas.microsoft.com/office/drawing/2014/main" id="{5E3693C4-C2A1-3540-BC77-85C6DC91A850}"/>
                </a:ext>
              </a:extLst>
            </p:cNvPr>
            <p:cNvSpPr>
              <a:spLocks noChangeArrowheads="1"/>
            </p:cNvSpPr>
            <p:nvPr/>
          </p:nvSpPr>
          <p:spPr bwMode="auto">
            <a:xfrm>
              <a:off x="6384104" y="3197935"/>
              <a:ext cx="17826" cy="17824"/>
            </a:xfrm>
            <a:prstGeom prst="ellipse">
              <a:avLst/>
            </a:prstGeom>
            <a:solidFill>
              <a:srgbClr val="2C2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78" name="Oval 36">
              <a:extLst>
                <a:ext uri="{FF2B5EF4-FFF2-40B4-BE49-F238E27FC236}">
                  <a16:creationId xmlns:a16="http://schemas.microsoft.com/office/drawing/2014/main" id="{5DBF9C45-D5AF-C74D-BC65-A7B610599A7B}"/>
                </a:ext>
              </a:extLst>
            </p:cNvPr>
            <p:cNvSpPr>
              <a:spLocks noChangeArrowheads="1"/>
            </p:cNvSpPr>
            <p:nvPr/>
          </p:nvSpPr>
          <p:spPr bwMode="auto">
            <a:xfrm>
              <a:off x="6384104" y="3196748"/>
              <a:ext cx="17826" cy="17824"/>
            </a:xfrm>
            <a:prstGeom prst="ellipse">
              <a:avLst/>
            </a:prstGeom>
            <a:solidFill>
              <a:srgbClr val="0A0A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79" name="Oval 37">
              <a:extLst>
                <a:ext uri="{FF2B5EF4-FFF2-40B4-BE49-F238E27FC236}">
                  <a16:creationId xmlns:a16="http://schemas.microsoft.com/office/drawing/2014/main" id="{ACAD4D56-4C60-6B44-A33A-04B5B08B8AFB}"/>
                </a:ext>
              </a:extLst>
            </p:cNvPr>
            <p:cNvSpPr>
              <a:spLocks noChangeArrowheads="1"/>
            </p:cNvSpPr>
            <p:nvPr/>
          </p:nvSpPr>
          <p:spPr bwMode="auto">
            <a:xfrm>
              <a:off x="6387669" y="3200312"/>
              <a:ext cx="10696" cy="10694"/>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80" name="Oval 38">
              <a:extLst>
                <a:ext uri="{FF2B5EF4-FFF2-40B4-BE49-F238E27FC236}">
                  <a16:creationId xmlns:a16="http://schemas.microsoft.com/office/drawing/2014/main" id="{B9F5B4F2-E37B-0847-92EF-6E257D4C6FDB}"/>
                </a:ext>
              </a:extLst>
            </p:cNvPr>
            <p:cNvSpPr>
              <a:spLocks noChangeArrowheads="1"/>
            </p:cNvSpPr>
            <p:nvPr/>
          </p:nvSpPr>
          <p:spPr bwMode="auto">
            <a:xfrm>
              <a:off x="6390045" y="3202688"/>
              <a:ext cx="5942" cy="5941"/>
            </a:xfrm>
            <a:prstGeom prst="ellipse">
              <a:avLst/>
            </a:prstGeom>
            <a:solidFill>
              <a:srgbClr val="2C99B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81" name="Freeform 39">
              <a:extLst>
                <a:ext uri="{FF2B5EF4-FFF2-40B4-BE49-F238E27FC236}">
                  <a16:creationId xmlns:a16="http://schemas.microsoft.com/office/drawing/2014/main" id="{FB49BD13-8D08-2C4B-A76F-747B704A80C0}"/>
                </a:ext>
              </a:extLst>
            </p:cNvPr>
            <p:cNvSpPr>
              <a:spLocks/>
            </p:cNvSpPr>
            <p:nvPr/>
          </p:nvSpPr>
          <p:spPr bwMode="auto">
            <a:xfrm>
              <a:off x="6392422" y="3205065"/>
              <a:ext cx="1189" cy="1189"/>
            </a:xfrm>
            <a:custGeom>
              <a:avLst/>
              <a:gdLst>
                <a:gd name="T0" fmla="*/ 1 w 1"/>
                <a:gd name="T1" fmla="*/ 0 h 1"/>
                <a:gd name="T2" fmla="*/ 1 w 1"/>
                <a:gd name="T3" fmla="*/ 1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lnTo>
                    <a:pt x="0" y="0"/>
                  </a:lnTo>
                  <a:lnTo>
                    <a:pt x="1" y="0"/>
                  </a:lnTo>
                  <a:lnTo>
                    <a:pt x="1"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82" name="Rectangle 40">
              <a:extLst>
                <a:ext uri="{FF2B5EF4-FFF2-40B4-BE49-F238E27FC236}">
                  <a16:creationId xmlns:a16="http://schemas.microsoft.com/office/drawing/2014/main" id="{828BB75A-C63B-3F44-9027-2B98D762B71B}"/>
                </a:ext>
              </a:extLst>
            </p:cNvPr>
            <p:cNvSpPr>
              <a:spLocks noChangeArrowheads="1"/>
            </p:cNvSpPr>
            <p:nvPr/>
          </p:nvSpPr>
          <p:spPr bwMode="auto">
            <a:xfrm>
              <a:off x="6365090" y="3202688"/>
              <a:ext cx="8319" cy="8318"/>
            </a:xfrm>
            <a:prstGeom prst="rect">
              <a:avLst/>
            </a:prstGeom>
            <a:solidFill>
              <a:srgbClr val="46464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83" name="Rectangle 41">
              <a:extLst>
                <a:ext uri="{FF2B5EF4-FFF2-40B4-BE49-F238E27FC236}">
                  <a16:creationId xmlns:a16="http://schemas.microsoft.com/office/drawing/2014/main" id="{A369226E-4AA5-C043-8B82-93F48728A799}"/>
                </a:ext>
              </a:extLst>
            </p:cNvPr>
            <p:cNvSpPr>
              <a:spLocks noChangeArrowheads="1"/>
            </p:cNvSpPr>
            <p:nvPr/>
          </p:nvSpPr>
          <p:spPr bwMode="auto">
            <a:xfrm>
              <a:off x="5957479" y="3258535"/>
              <a:ext cx="872264" cy="1163264"/>
            </a:xfrm>
            <a:prstGeom prst="rect">
              <a:avLst/>
            </a:prstGeom>
            <a:solidFill>
              <a:srgbClr val="0C0D1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84" name="Rectangle 42">
              <a:extLst>
                <a:ext uri="{FF2B5EF4-FFF2-40B4-BE49-F238E27FC236}">
                  <a16:creationId xmlns:a16="http://schemas.microsoft.com/office/drawing/2014/main" id="{9C65FCE6-F4E9-9B4C-AADA-E1F43403F32C}"/>
                </a:ext>
              </a:extLst>
            </p:cNvPr>
            <p:cNvSpPr>
              <a:spLocks noChangeArrowheads="1"/>
            </p:cNvSpPr>
            <p:nvPr userDrawn="1"/>
          </p:nvSpPr>
          <p:spPr bwMode="auto">
            <a:xfrm>
              <a:off x="5962232" y="3263288"/>
              <a:ext cx="862757" cy="1153758"/>
            </a:xfrm>
            <a:prstGeom prst="rect">
              <a:avLst/>
            </a:prstGeom>
            <a:solidFill>
              <a:srgbClr val="7E7E7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85" name="Oval 43">
              <a:extLst>
                <a:ext uri="{FF2B5EF4-FFF2-40B4-BE49-F238E27FC236}">
                  <a16:creationId xmlns:a16="http://schemas.microsoft.com/office/drawing/2014/main" id="{6EB6E566-7A54-0445-A635-2885BD29EA12}"/>
                </a:ext>
              </a:extLst>
            </p:cNvPr>
            <p:cNvSpPr>
              <a:spLocks noChangeArrowheads="1"/>
            </p:cNvSpPr>
            <p:nvPr/>
          </p:nvSpPr>
          <p:spPr bwMode="auto">
            <a:xfrm>
              <a:off x="6356771" y="4446751"/>
              <a:ext cx="73679" cy="74858"/>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86" name="Freeform 44">
              <a:extLst>
                <a:ext uri="{FF2B5EF4-FFF2-40B4-BE49-F238E27FC236}">
                  <a16:creationId xmlns:a16="http://schemas.microsoft.com/office/drawing/2014/main" id="{29E92D98-D846-F947-8978-D9882F2A6DAB}"/>
                </a:ext>
              </a:extLst>
            </p:cNvPr>
            <p:cNvSpPr>
              <a:spLocks/>
            </p:cNvSpPr>
            <p:nvPr/>
          </p:nvSpPr>
          <p:spPr bwMode="auto">
            <a:xfrm>
              <a:off x="6374597" y="4464574"/>
              <a:ext cx="38028" cy="38023"/>
            </a:xfrm>
            <a:custGeom>
              <a:avLst/>
              <a:gdLst>
                <a:gd name="T0" fmla="*/ 30 w 32"/>
                <a:gd name="T1" fmla="*/ 21 h 32"/>
                <a:gd name="T2" fmla="*/ 28 w 32"/>
                <a:gd name="T3" fmla="*/ 21 h 32"/>
                <a:gd name="T4" fmla="*/ 21 w 32"/>
                <a:gd name="T5" fmla="*/ 28 h 32"/>
                <a:gd name="T6" fmla="*/ 11 w 32"/>
                <a:gd name="T7" fmla="*/ 28 h 32"/>
                <a:gd name="T8" fmla="*/ 4 w 32"/>
                <a:gd name="T9" fmla="*/ 21 h 32"/>
                <a:gd name="T10" fmla="*/ 4 w 32"/>
                <a:gd name="T11" fmla="*/ 11 h 32"/>
                <a:gd name="T12" fmla="*/ 11 w 32"/>
                <a:gd name="T13" fmla="*/ 4 h 32"/>
                <a:gd name="T14" fmla="*/ 21 w 32"/>
                <a:gd name="T15" fmla="*/ 4 h 32"/>
                <a:gd name="T16" fmla="*/ 28 w 32"/>
                <a:gd name="T17" fmla="*/ 11 h 32"/>
                <a:gd name="T18" fmla="*/ 28 w 32"/>
                <a:gd name="T19" fmla="*/ 21 h 32"/>
                <a:gd name="T20" fmla="*/ 30 w 32"/>
                <a:gd name="T21" fmla="*/ 21 h 32"/>
                <a:gd name="T22" fmla="*/ 32 w 32"/>
                <a:gd name="T23" fmla="*/ 21 h 32"/>
                <a:gd name="T24" fmla="*/ 32 w 32"/>
                <a:gd name="T25" fmla="*/ 11 h 32"/>
                <a:gd name="T26" fmla="*/ 21 w 32"/>
                <a:gd name="T27" fmla="*/ 0 h 32"/>
                <a:gd name="T28" fmla="*/ 11 w 32"/>
                <a:gd name="T29" fmla="*/ 0 h 32"/>
                <a:gd name="T30" fmla="*/ 0 w 32"/>
                <a:gd name="T31" fmla="*/ 11 h 32"/>
                <a:gd name="T32" fmla="*/ 0 w 32"/>
                <a:gd name="T33" fmla="*/ 21 h 32"/>
                <a:gd name="T34" fmla="*/ 11 w 32"/>
                <a:gd name="T35" fmla="*/ 32 h 32"/>
                <a:gd name="T36" fmla="*/ 21 w 32"/>
                <a:gd name="T37" fmla="*/ 32 h 32"/>
                <a:gd name="T38" fmla="*/ 32 w 32"/>
                <a:gd name="T39" fmla="*/ 21 h 32"/>
                <a:gd name="T40" fmla="*/ 30 w 32"/>
                <a:gd name="T41"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32">
                  <a:moveTo>
                    <a:pt x="30" y="21"/>
                  </a:moveTo>
                  <a:cubicBezTo>
                    <a:pt x="28" y="21"/>
                    <a:pt x="28" y="21"/>
                    <a:pt x="28" y="21"/>
                  </a:cubicBezTo>
                  <a:cubicBezTo>
                    <a:pt x="28" y="25"/>
                    <a:pt x="25" y="28"/>
                    <a:pt x="21" y="28"/>
                  </a:cubicBezTo>
                  <a:cubicBezTo>
                    <a:pt x="11" y="28"/>
                    <a:pt x="11" y="28"/>
                    <a:pt x="11" y="28"/>
                  </a:cubicBezTo>
                  <a:cubicBezTo>
                    <a:pt x="7" y="28"/>
                    <a:pt x="4" y="25"/>
                    <a:pt x="4" y="21"/>
                  </a:cubicBezTo>
                  <a:cubicBezTo>
                    <a:pt x="4" y="11"/>
                    <a:pt x="4" y="11"/>
                    <a:pt x="4" y="11"/>
                  </a:cubicBezTo>
                  <a:cubicBezTo>
                    <a:pt x="4" y="7"/>
                    <a:pt x="7" y="4"/>
                    <a:pt x="11" y="4"/>
                  </a:cubicBezTo>
                  <a:cubicBezTo>
                    <a:pt x="21" y="4"/>
                    <a:pt x="21" y="4"/>
                    <a:pt x="21" y="4"/>
                  </a:cubicBezTo>
                  <a:cubicBezTo>
                    <a:pt x="25" y="4"/>
                    <a:pt x="28" y="7"/>
                    <a:pt x="28" y="11"/>
                  </a:cubicBezTo>
                  <a:cubicBezTo>
                    <a:pt x="28" y="21"/>
                    <a:pt x="28" y="21"/>
                    <a:pt x="28" y="21"/>
                  </a:cubicBezTo>
                  <a:cubicBezTo>
                    <a:pt x="30" y="21"/>
                    <a:pt x="30" y="21"/>
                    <a:pt x="30" y="21"/>
                  </a:cubicBezTo>
                  <a:cubicBezTo>
                    <a:pt x="32" y="21"/>
                    <a:pt x="32" y="21"/>
                    <a:pt x="32" y="21"/>
                  </a:cubicBezTo>
                  <a:cubicBezTo>
                    <a:pt x="32" y="11"/>
                    <a:pt x="32" y="11"/>
                    <a:pt x="32" y="11"/>
                  </a:cubicBezTo>
                  <a:cubicBezTo>
                    <a:pt x="32" y="5"/>
                    <a:pt x="28" y="0"/>
                    <a:pt x="21" y="0"/>
                  </a:cubicBezTo>
                  <a:cubicBezTo>
                    <a:pt x="11" y="0"/>
                    <a:pt x="11" y="0"/>
                    <a:pt x="11" y="0"/>
                  </a:cubicBezTo>
                  <a:cubicBezTo>
                    <a:pt x="5" y="0"/>
                    <a:pt x="0" y="5"/>
                    <a:pt x="0" y="11"/>
                  </a:cubicBezTo>
                  <a:cubicBezTo>
                    <a:pt x="0" y="21"/>
                    <a:pt x="0" y="21"/>
                    <a:pt x="0" y="21"/>
                  </a:cubicBezTo>
                  <a:cubicBezTo>
                    <a:pt x="0" y="28"/>
                    <a:pt x="5" y="32"/>
                    <a:pt x="11" y="32"/>
                  </a:cubicBezTo>
                  <a:cubicBezTo>
                    <a:pt x="21" y="32"/>
                    <a:pt x="21" y="32"/>
                    <a:pt x="21" y="32"/>
                  </a:cubicBezTo>
                  <a:cubicBezTo>
                    <a:pt x="28" y="32"/>
                    <a:pt x="32" y="28"/>
                    <a:pt x="32" y="21"/>
                  </a:cubicBezTo>
                  <a:lnTo>
                    <a:pt x="30" y="21"/>
                  </a:lnTo>
                  <a:close/>
                </a:path>
              </a:pathLst>
            </a:custGeom>
            <a:solidFill>
              <a:srgbClr val="18181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grpSp>
      <p:pic>
        <p:nvPicPr>
          <p:cNvPr id="87" name="Picture 86" descr="iPhone6_mockup_front_black.png">
            <a:extLst>
              <a:ext uri="{FF2B5EF4-FFF2-40B4-BE49-F238E27FC236}">
                <a16:creationId xmlns:a16="http://schemas.microsoft.com/office/drawing/2014/main" id="{16F1EA30-8381-274D-850D-FE27EBB0BC7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879366" y="4379110"/>
            <a:ext cx="839057" cy="1468709"/>
          </a:xfrm>
          <a:prstGeom prst="rect">
            <a:avLst/>
          </a:prstGeom>
        </p:spPr>
      </p:pic>
      <p:grpSp>
        <p:nvGrpSpPr>
          <p:cNvPr id="88" name="Group 87">
            <a:extLst>
              <a:ext uri="{FF2B5EF4-FFF2-40B4-BE49-F238E27FC236}">
                <a16:creationId xmlns:a16="http://schemas.microsoft.com/office/drawing/2014/main" id="{52D67F62-28FD-4F49-951C-40C116D1FC1F}"/>
              </a:ext>
            </a:extLst>
          </p:cNvPr>
          <p:cNvGrpSpPr/>
          <p:nvPr userDrawn="1"/>
        </p:nvGrpSpPr>
        <p:grpSpPr>
          <a:xfrm>
            <a:off x="2663393" y="3999761"/>
            <a:ext cx="3010883" cy="1749364"/>
            <a:chOff x="622917" y="3217822"/>
            <a:chExt cx="2258162" cy="1312023"/>
          </a:xfrm>
        </p:grpSpPr>
        <p:sp>
          <p:nvSpPr>
            <p:cNvPr id="89" name="Freeform 45">
              <a:extLst>
                <a:ext uri="{FF2B5EF4-FFF2-40B4-BE49-F238E27FC236}">
                  <a16:creationId xmlns:a16="http://schemas.microsoft.com/office/drawing/2014/main" id="{AD819DA0-C92D-F043-8B74-1C1DA4E19812}"/>
                </a:ext>
              </a:extLst>
            </p:cNvPr>
            <p:cNvSpPr>
              <a:spLocks/>
            </p:cNvSpPr>
            <p:nvPr/>
          </p:nvSpPr>
          <p:spPr bwMode="auto">
            <a:xfrm>
              <a:off x="622917" y="4479182"/>
              <a:ext cx="1137444" cy="50663"/>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90" name="Freeform 46">
              <a:extLst>
                <a:ext uri="{FF2B5EF4-FFF2-40B4-BE49-F238E27FC236}">
                  <a16:creationId xmlns:a16="http://schemas.microsoft.com/office/drawing/2014/main" id="{DB3140D4-9873-8548-9D1E-3FFA9E2DCA1C}"/>
                </a:ext>
              </a:extLst>
            </p:cNvPr>
            <p:cNvSpPr>
              <a:spLocks/>
            </p:cNvSpPr>
            <p:nvPr/>
          </p:nvSpPr>
          <p:spPr bwMode="auto">
            <a:xfrm>
              <a:off x="1743634" y="4479182"/>
              <a:ext cx="1137444" cy="50663"/>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91" name="Freeform 47">
              <a:extLst>
                <a:ext uri="{FF2B5EF4-FFF2-40B4-BE49-F238E27FC236}">
                  <a16:creationId xmlns:a16="http://schemas.microsoft.com/office/drawing/2014/main" id="{39476591-42E3-3B4F-9FDC-83D518D749FD}"/>
                </a:ext>
              </a:extLst>
            </p:cNvPr>
            <p:cNvSpPr>
              <a:spLocks/>
            </p:cNvSpPr>
            <p:nvPr/>
          </p:nvSpPr>
          <p:spPr bwMode="auto">
            <a:xfrm>
              <a:off x="845516" y="3217822"/>
              <a:ext cx="1829690" cy="1265258"/>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92" name="Freeform 48">
              <a:extLst>
                <a:ext uri="{FF2B5EF4-FFF2-40B4-BE49-F238E27FC236}">
                  <a16:creationId xmlns:a16="http://schemas.microsoft.com/office/drawing/2014/main" id="{7F5ECD13-9466-C040-B8D6-879EEF695192}"/>
                </a:ext>
              </a:extLst>
            </p:cNvPr>
            <p:cNvSpPr>
              <a:spLocks/>
            </p:cNvSpPr>
            <p:nvPr/>
          </p:nvSpPr>
          <p:spPr bwMode="auto">
            <a:xfrm>
              <a:off x="851950" y="3224317"/>
              <a:ext cx="1818110" cy="1252267"/>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rgbClr val="18181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93" name="Freeform 49">
              <a:extLst>
                <a:ext uri="{FF2B5EF4-FFF2-40B4-BE49-F238E27FC236}">
                  <a16:creationId xmlns:a16="http://schemas.microsoft.com/office/drawing/2014/main" id="{3517DF62-F45D-1648-8592-D8CDD29DD845}"/>
                </a:ext>
              </a:extLst>
            </p:cNvPr>
            <p:cNvSpPr>
              <a:spLocks/>
            </p:cNvSpPr>
            <p:nvPr/>
          </p:nvSpPr>
          <p:spPr bwMode="auto">
            <a:xfrm>
              <a:off x="851950" y="4423324"/>
              <a:ext cx="1818110" cy="53261"/>
            </a:xfrm>
            <a:custGeom>
              <a:avLst/>
              <a:gdLst>
                <a:gd name="T0" fmla="*/ 1414 w 1414"/>
                <a:gd name="T1" fmla="*/ 0 h 41"/>
                <a:gd name="T2" fmla="*/ 1396 w 1414"/>
                <a:gd name="T3" fmla="*/ 9 h 41"/>
                <a:gd name="T4" fmla="*/ 18 w 1414"/>
                <a:gd name="T5" fmla="*/ 9 h 41"/>
                <a:gd name="T6" fmla="*/ 0 w 1414"/>
                <a:gd name="T7" fmla="*/ 0 h 41"/>
                <a:gd name="T8" fmla="*/ 0 w 1414"/>
                <a:gd name="T9" fmla="*/ 1 h 41"/>
                <a:gd name="T10" fmla="*/ 40 w 1414"/>
                <a:gd name="T11" fmla="*/ 41 h 41"/>
                <a:gd name="T12" fmla="*/ 1373 w 1414"/>
                <a:gd name="T13" fmla="*/ 41 h 41"/>
                <a:gd name="T14" fmla="*/ 1414 w 1414"/>
                <a:gd name="T15" fmla="*/ 1 h 41"/>
                <a:gd name="T16" fmla="*/ 1414 w 1414"/>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41">
                  <a:moveTo>
                    <a:pt x="1414" y="0"/>
                  </a:moveTo>
                  <a:cubicBezTo>
                    <a:pt x="1409" y="6"/>
                    <a:pt x="1403" y="9"/>
                    <a:pt x="1396" y="9"/>
                  </a:cubicBezTo>
                  <a:cubicBezTo>
                    <a:pt x="18" y="9"/>
                    <a:pt x="18" y="9"/>
                    <a:pt x="18" y="9"/>
                  </a:cubicBezTo>
                  <a:cubicBezTo>
                    <a:pt x="10" y="9"/>
                    <a:pt x="4" y="6"/>
                    <a:pt x="0" y="0"/>
                  </a:cubicBezTo>
                  <a:cubicBezTo>
                    <a:pt x="0" y="1"/>
                    <a:pt x="0" y="1"/>
                    <a:pt x="0" y="1"/>
                  </a:cubicBezTo>
                  <a:cubicBezTo>
                    <a:pt x="0" y="23"/>
                    <a:pt x="18" y="41"/>
                    <a:pt x="40" y="41"/>
                  </a:cubicBezTo>
                  <a:cubicBezTo>
                    <a:pt x="1373" y="41"/>
                    <a:pt x="1373" y="41"/>
                    <a:pt x="1373" y="41"/>
                  </a:cubicBezTo>
                  <a:cubicBezTo>
                    <a:pt x="1396" y="41"/>
                    <a:pt x="1414" y="23"/>
                    <a:pt x="1414" y="1"/>
                  </a:cubicBezTo>
                  <a:lnTo>
                    <a:pt x="1414" y="0"/>
                  </a:lnTo>
                  <a:close/>
                </a:path>
              </a:pathLst>
            </a:custGeom>
            <a:solidFill>
              <a:srgbClr val="0C0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94" name="Rectangle 50">
              <a:extLst>
                <a:ext uri="{FF2B5EF4-FFF2-40B4-BE49-F238E27FC236}">
                  <a16:creationId xmlns:a16="http://schemas.microsoft.com/office/drawing/2014/main" id="{FDD790C7-6020-DC47-9B87-963C377E6A73}"/>
                </a:ext>
              </a:extLst>
            </p:cNvPr>
            <p:cNvSpPr>
              <a:spLocks noChangeArrowheads="1"/>
            </p:cNvSpPr>
            <p:nvPr/>
          </p:nvSpPr>
          <p:spPr bwMode="auto">
            <a:xfrm>
              <a:off x="622917" y="4458398"/>
              <a:ext cx="2258162" cy="41569"/>
            </a:xfrm>
            <a:prstGeom prst="rect">
              <a:avLst/>
            </a:prstGeom>
            <a:solidFill>
              <a:srgbClr val="D2D6D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95" name="Freeform 51">
              <a:extLst>
                <a:ext uri="{FF2B5EF4-FFF2-40B4-BE49-F238E27FC236}">
                  <a16:creationId xmlns:a16="http://schemas.microsoft.com/office/drawing/2014/main" id="{35740EB7-1537-A244-BDE1-CD51DB7F6509}"/>
                </a:ext>
              </a:extLst>
            </p:cNvPr>
            <p:cNvSpPr>
              <a:spLocks/>
            </p:cNvSpPr>
            <p:nvPr/>
          </p:nvSpPr>
          <p:spPr bwMode="auto">
            <a:xfrm>
              <a:off x="1589230" y="4458398"/>
              <a:ext cx="324249" cy="23383"/>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96" name="Rectangle 52">
              <a:extLst>
                <a:ext uri="{FF2B5EF4-FFF2-40B4-BE49-F238E27FC236}">
                  <a16:creationId xmlns:a16="http://schemas.microsoft.com/office/drawing/2014/main" id="{4FDE8072-4425-A044-B7E3-0872AD49E92A}"/>
                </a:ext>
              </a:extLst>
            </p:cNvPr>
            <p:cNvSpPr>
              <a:spLocks noChangeArrowheads="1"/>
            </p:cNvSpPr>
            <p:nvPr/>
          </p:nvSpPr>
          <p:spPr bwMode="auto">
            <a:xfrm>
              <a:off x="912424" y="3303558"/>
              <a:ext cx="1697160" cy="1082095"/>
            </a:xfrm>
            <a:prstGeom prst="rect">
              <a:avLst/>
            </a:prstGeom>
            <a:solidFill>
              <a:srgbClr val="0C0D1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97" name="Rectangle 53">
              <a:extLst>
                <a:ext uri="{FF2B5EF4-FFF2-40B4-BE49-F238E27FC236}">
                  <a16:creationId xmlns:a16="http://schemas.microsoft.com/office/drawing/2014/main" id="{3005E086-146D-FC42-B69F-36B547FF51F9}"/>
                </a:ext>
              </a:extLst>
            </p:cNvPr>
            <p:cNvSpPr>
              <a:spLocks noChangeArrowheads="1"/>
            </p:cNvSpPr>
            <p:nvPr/>
          </p:nvSpPr>
          <p:spPr bwMode="auto">
            <a:xfrm>
              <a:off x="917571" y="3310053"/>
              <a:ext cx="1685579" cy="1070403"/>
            </a:xfrm>
            <a:prstGeom prst="rect">
              <a:avLst/>
            </a:prstGeom>
            <a:solidFill>
              <a:srgbClr val="C6C6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98" name="Oval 54">
              <a:extLst>
                <a:ext uri="{FF2B5EF4-FFF2-40B4-BE49-F238E27FC236}">
                  <a16:creationId xmlns:a16="http://schemas.microsoft.com/office/drawing/2014/main" id="{A0124525-3FC4-1F47-AF49-70773EEE50EB}"/>
                </a:ext>
              </a:extLst>
            </p:cNvPr>
            <p:cNvSpPr>
              <a:spLocks noChangeArrowheads="1"/>
            </p:cNvSpPr>
            <p:nvPr/>
          </p:nvSpPr>
          <p:spPr bwMode="auto">
            <a:xfrm>
              <a:off x="1750068" y="3258092"/>
              <a:ext cx="19301" cy="19486"/>
            </a:xfrm>
            <a:prstGeom prst="ellipse">
              <a:avLst/>
            </a:prstGeom>
            <a:solidFill>
              <a:srgbClr val="2C2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99" name="Oval 55">
              <a:extLst>
                <a:ext uri="{FF2B5EF4-FFF2-40B4-BE49-F238E27FC236}">
                  <a16:creationId xmlns:a16="http://schemas.microsoft.com/office/drawing/2014/main" id="{9B450707-1926-3441-8E91-C2FE5B2D3CDD}"/>
                </a:ext>
              </a:extLst>
            </p:cNvPr>
            <p:cNvSpPr>
              <a:spLocks noChangeArrowheads="1"/>
            </p:cNvSpPr>
            <p:nvPr/>
          </p:nvSpPr>
          <p:spPr bwMode="auto">
            <a:xfrm>
              <a:off x="1750068" y="3256793"/>
              <a:ext cx="19301" cy="18186"/>
            </a:xfrm>
            <a:prstGeom prst="ellipse">
              <a:avLst/>
            </a:prstGeom>
            <a:solidFill>
              <a:srgbClr val="0A0A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100" name="Oval 56">
              <a:extLst>
                <a:ext uri="{FF2B5EF4-FFF2-40B4-BE49-F238E27FC236}">
                  <a16:creationId xmlns:a16="http://schemas.microsoft.com/office/drawing/2014/main" id="{30B37FB4-A763-8940-B679-C42D4DDFC752}"/>
                </a:ext>
              </a:extLst>
            </p:cNvPr>
            <p:cNvSpPr>
              <a:spLocks noChangeArrowheads="1"/>
            </p:cNvSpPr>
            <p:nvPr/>
          </p:nvSpPr>
          <p:spPr bwMode="auto">
            <a:xfrm>
              <a:off x="1753927" y="3259391"/>
              <a:ext cx="11581" cy="1299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101" name="Oval 57">
              <a:extLst>
                <a:ext uri="{FF2B5EF4-FFF2-40B4-BE49-F238E27FC236}">
                  <a16:creationId xmlns:a16="http://schemas.microsoft.com/office/drawing/2014/main" id="{7BDC3F98-657A-E742-A057-120B164BA6CE}"/>
                </a:ext>
              </a:extLst>
            </p:cNvPr>
            <p:cNvSpPr>
              <a:spLocks noChangeArrowheads="1"/>
            </p:cNvSpPr>
            <p:nvPr/>
          </p:nvSpPr>
          <p:spPr bwMode="auto">
            <a:xfrm>
              <a:off x="1756501" y="3263288"/>
              <a:ext cx="6434" cy="6496"/>
            </a:xfrm>
            <a:prstGeom prst="ellipse">
              <a:avLst/>
            </a:prstGeom>
            <a:solidFill>
              <a:srgbClr val="2C99B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102" name="Freeform 58">
              <a:extLst>
                <a:ext uri="{FF2B5EF4-FFF2-40B4-BE49-F238E27FC236}">
                  <a16:creationId xmlns:a16="http://schemas.microsoft.com/office/drawing/2014/main" id="{98568962-4676-794C-B69A-1D130C82006C}"/>
                </a:ext>
              </a:extLst>
            </p:cNvPr>
            <p:cNvSpPr>
              <a:spLocks/>
            </p:cNvSpPr>
            <p:nvPr/>
          </p:nvSpPr>
          <p:spPr bwMode="auto">
            <a:xfrm>
              <a:off x="1759074" y="3264587"/>
              <a:ext cx="1287" cy="2598"/>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grpSp>
      <p:sp>
        <p:nvSpPr>
          <p:cNvPr id="104" name="Picture Placeholder 103">
            <a:extLst>
              <a:ext uri="{FF2B5EF4-FFF2-40B4-BE49-F238E27FC236}">
                <a16:creationId xmlns:a16="http://schemas.microsoft.com/office/drawing/2014/main" id="{B9AB478D-A56F-2941-8E3D-42E747953272}"/>
              </a:ext>
            </a:extLst>
          </p:cNvPr>
          <p:cNvSpPr>
            <a:spLocks noGrp="1"/>
          </p:cNvSpPr>
          <p:nvPr>
            <p:ph type="pic" sz="quarter" idx="10"/>
          </p:nvPr>
        </p:nvSpPr>
        <p:spPr>
          <a:xfrm>
            <a:off x="5645152" y="2755107"/>
            <a:ext cx="3549649" cy="328231"/>
          </a:xfrm>
          <a:solidFill>
            <a:srgbClr val="B4B4BC"/>
          </a:solidFill>
        </p:spPr>
        <p:txBody>
          <a:bodyPr/>
          <a:lstStyle/>
          <a:p>
            <a:r>
              <a:rPr lang="en-US"/>
              <a:t>Click icon to add picture</a:t>
            </a:r>
          </a:p>
        </p:txBody>
      </p:sp>
      <p:sp>
        <p:nvSpPr>
          <p:cNvPr id="105" name="Picture Placeholder 103">
            <a:extLst>
              <a:ext uri="{FF2B5EF4-FFF2-40B4-BE49-F238E27FC236}">
                <a16:creationId xmlns:a16="http://schemas.microsoft.com/office/drawing/2014/main" id="{253718E8-AEEF-9845-8E84-8662BFC82658}"/>
              </a:ext>
            </a:extLst>
          </p:cNvPr>
          <p:cNvSpPr>
            <a:spLocks noGrp="1"/>
          </p:cNvSpPr>
          <p:nvPr>
            <p:ph type="pic" sz="quarter" idx="11"/>
          </p:nvPr>
        </p:nvSpPr>
        <p:spPr>
          <a:xfrm>
            <a:off x="3063047" y="4127933"/>
            <a:ext cx="2240659" cy="656462"/>
          </a:xfrm>
          <a:solidFill>
            <a:srgbClr val="B4B4BC"/>
          </a:solidFill>
        </p:spPr>
        <p:txBody>
          <a:bodyPr/>
          <a:lstStyle/>
          <a:p>
            <a:r>
              <a:rPr lang="en-US"/>
              <a:t>Click icon to add picture</a:t>
            </a:r>
          </a:p>
        </p:txBody>
      </p:sp>
      <p:sp>
        <p:nvSpPr>
          <p:cNvPr id="106" name="Picture Placeholder 103">
            <a:extLst>
              <a:ext uri="{FF2B5EF4-FFF2-40B4-BE49-F238E27FC236}">
                <a16:creationId xmlns:a16="http://schemas.microsoft.com/office/drawing/2014/main" id="{BE087058-4D21-D04D-AD53-13186B88A618}"/>
              </a:ext>
            </a:extLst>
          </p:cNvPr>
          <p:cNvSpPr>
            <a:spLocks noGrp="1"/>
          </p:cNvSpPr>
          <p:nvPr>
            <p:ph type="pic" sz="quarter" idx="12"/>
          </p:nvPr>
        </p:nvSpPr>
        <p:spPr>
          <a:xfrm>
            <a:off x="9594767" y="4072045"/>
            <a:ext cx="1137832" cy="1526680"/>
          </a:xfrm>
          <a:solidFill>
            <a:srgbClr val="B4B4BC"/>
          </a:solidFill>
        </p:spPr>
        <p:txBody>
          <a:bodyPr>
            <a:noAutofit/>
          </a:bodyPr>
          <a:lstStyle>
            <a:lvl1pPr marL="191995" indent="0">
              <a:buNone/>
              <a:defRPr sz="1867"/>
            </a:lvl1pPr>
          </a:lstStyle>
          <a:p>
            <a:r>
              <a:rPr lang="en-US"/>
              <a:t>Click icon to add picture</a:t>
            </a:r>
          </a:p>
        </p:txBody>
      </p:sp>
      <p:sp>
        <p:nvSpPr>
          <p:cNvPr id="107" name="Picture Placeholder 103">
            <a:extLst>
              <a:ext uri="{FF2B5EF4-FFF2-40B4-BE49-F238E27FC236}">
                <a16:creationId xmlns:a16="http://schemas.microsoft.com/office/drawing/2014/main" id="{F3DF9909-C276-A746-A09A-77BAF8B77D4E}"/>
              </a:ext>
            </a:extLst>
          </p:cNvPr>
          <p:cNvSpPr>
            <a:spLocks noGrp="1"/>
          </p:cNvSpPr>
          <p:nvPr>
            <p:ph type="pic" sz="quarter" idx="13"/>
          </p:nvPr>
        </p:nvSpPr>
        <p:spPr>
          <a:xfrm>
            <a:off x="11061615" y="4630509"/>
            <a:ext cx="503511" cy="968217"/>
          </a:xfrm>
          <a:solidFill>
            <a:srgbClr val="B4B4BC"/>
          </a:solidFill>
        </p:spPr>
        <p:txBody>
          <a:bodyPr>
            <a:noAutofit/>
          </a:bodyPr>
          <a:lstStyle>
            <a:lvl1pPr marL="191995" indent="0">
              <a:buNone/>
              <a:defRPr sz="533"/>
            </a:lvl1pPr>
          </a:lstStyle>
          <a:p>
            <a:r>
              <a:rPr lang="en-US"/>
              <a:t>Click icon to add picture</a:t>
            </a:r>
          </a:p>
        </p:txBody>
      </p:sp>
      <p:pic>
        <p:nvPicPr>
          <p:cNvPr id="3" name="Graphic 2">
            <a:extLst>
              <a:ext uri="{FF2B5EF4-FFF2-40B4-BE49-F238E27FC236}">
                <a16:creationId xmlns:a16="http://schemas.microsoft.com/office/drawing/2014/main" id="{8E794144-8860-5258-905C-D07861B5EB6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24534" y="-1"/>
            <a:ext cx="2169597" cy="1084799"/>
          </a:xfrm>
          <a:prstGeom prst="rect">
            <a:avLst/>
          </a:prstGeom>
        </p:spPr>
      </p:pic>
    </p:spTree>
    <p:extLst>
      <p:ext uri="{BB962C8B-B14F-4D97-AF65-F5344CB8AC3E}">
        <p14:creationId xmlns:p14="http://schemas.microsoft.com/office/powerpoint/2010/main" val="3857652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able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4440796" y="1320346"/>
            <a:ext cx="3512393" cy="2247925"/>
          </a:xfrm>
          <a:prstGeom prst="rect">
            <a:avLst/>
          </a:prstGeom>
        </p:spPr>
        <p:txBody>
          <a:bodyPr vert="horz" wrap="square" lIns="0" tIns="45720" rIns="91440" bIns="45720" rtlCol="0">
            <a:norm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1" name="Title Placeholder 1"/>
          <p:cNvSpPr>
            <a:spLocks noGrp="1"/>
          </p:cNvSpPr>
          <p:nvPr>
            <p:ph type="title" hasCustomPrompt="1"/>
          </p:nvPr>
        </p:nvSpPr>
        <p:spPr>
          <a:xfrm>
            <a:off x="352213" y="70818"/>
            <a:ext cx="9401387" cy="976588"/>
          </a:xfrm>
          <a:prstGeom prst="rect">
            <a:avLst/>
          </a:prstGeom>
        </p:spPr>
        <p:txBody>
          <a:bodyPr vert="horz" lIns="72000" tIns="0" rIns="91440" bIns="0" rtlCol="0" anchor="ctr">
            <a:normAutofit/>
          </a:bodyPr>
          <a:lstStyle/>
          <a:p>
            <a:pPr lvl="0"/>
            <a:r>
              <a:rPr lang="en-US"/>
              <a:t>Click to add title</a:t>
            </a:r>
          </a:p>
        </p:txBody>
      </p:sp>
      <p:sp>
        <p:nvSpPr>
          <p:cNvPr id="4" name="Text Placeholder 53">
            <a:extLst>
              <a:ext uri="{FF2B5EF4-FFF2-40B4-BE49-F238E27FC236}">
                <a16:creationId xmlns:a16="http://schemas.microsoft.com/office/drawing/2014/main" id="{0EDBE5EC-4A62-3848-BF4E-CBFB60BEDC53}"/>
              </a:ext>
            </a:extLst>
          </p:cNvPr>
          <p:cNvSpPr>
            <a:spLocks noGrp="1"/>
          </p:cNvSpPr>
          <p:nvPr>
            <p:ph idx="10" hasCustomPrompt="1"/>
          </p:nvPr>
        </p:nvSpPr>
        <p:spPr>
          <a:xfrm>
            <a:off x="8033688" y="1320346"/>
            <a:ext cx="3485637" cy="2247925"/>
          </a:xfrm>
          <a:prstGeom prst="rect">
            <a:avLst/>
          </a:prstGeom>
        </p:spPr>
        <p:txBody>
          <a:bodyPr vert="horz" wrap="square" lIns="0" tIns="45720" rIns="91440" bIns="45720" rtlCol="0">
            <a:norm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5" name="Text Placeholder 53">
            <a:extLst>
              <a:ext uri="{FF2B5EF4-FFF2-40B4-BE49-F238E27FC236}">
                <a16:creationId xmlns:a16="http://schemas.microsoft.com/office/drawing/2014/main" id="{B9FC520E-099C-834A-8949-D1C686DE7C97}"/>
              </a:ext>
            </a:extLst>
          </p:cNvPr>
          <p:cNvSpPr>
            <a:spLocks noGrp="1"/>
          </p:cNvSpPr>
          <p:nvPr>
            <p:ph idx="11" hasCustomPrompt="1"/>
          </p:nvPr>
        </p:nvSpPr>
        <p:spPr>
          <a:xfrm>
            <a:off x="4440796" y="3670452"/>
            <a:ext cx="3512393" cy="2247925"/>
          </a:xfrm>
          <a:prstGeom prst="rect">
            <a:avLst/>
          </a:prstGeom>
        </p:spPr>
        <p:txBody>
          <a:bodyPr vert="horz" wrap="square" lIns="0" tIns="45720" rIns="91440" bIns="45720" rtlCol="0">
            <a:norm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6" name="Text Placeholder 53">
            <a:extLst>
              <a:ext uri="{FF2B5EF4-FFF2-40B4-BE49-F238E27FC236}">
                <a16:creationId xmlns:a16="http://schemas.microsoft.com/office/drawing/2014/main" id="{BAA6301F-0971-434A-B3EE-2A16E2947BDA}"/>
              </a:ext>
            </a:extLst>
          </p:cNvPr>
          <p:cNvSpPr>
            <a:spLocks noGrp="1"/>
          </p:cNvSpPr>
          <p:nvPr>
            <p:ph idx="12" hasCustomPrompt="1"/>
          </p:nvPr>
        </p:nvSpPr>
        <p:spPr>
          <a:xfrm>
            <a:off x="8033688" y="3670452"/>
            <a:ext cx="3485637" cy="2247925"/>
          </a:xfrm>
          <a:prstGeom prst="rect">
            <a:avLst/>
          </a:prstGeom>
        </p:spPr>
        <p:txBody>
          <a:bodyPr vert="horz" wrap="square" lIns="0" tIns="45720" rIns="91440" bIns="45720" rtlCol="0">
            <a:norm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grpSp>
        <p:nvGrpSpPr>
          <p:cNvPr id="7" name="Group 1104">
            <a:extLst>
              <a:ext uri="{FF2B5EF4-FFF2-40B4-BE49-F238E27FC236}">
                <a16:creationId xmlns:a16="http://schemas.microsoft.com/office/drawing/2014/main" id="{B24A768A-86E6-3044-A75C-208AA73DC2A0}"/>
              </a:ext>
            </a:extLst>
          </p:cNvPr>
          <p:cNvGrpSpPr>
            <a:grpSpLocks noChangeAspect="1"/>
          </p:cNvGrpSpPr>
          <p:nvPr userDrawn="1"/>
        </p:nvGrpSpPr>
        <p:grpSpPr>
          <a:xfrm>
            <a:off x="672675" y="1312808"/>
            <a:ext cx="3413496" cy="5056805"/>
            <a:chOff x="0" y="0"/>
            <a:chExt cx="6591305" cy="9765731"/>
          </a:xfrm>
        </p:grpSpPr>
        <p:grpSp>
          <p:nvGrpSpPr>
            <p:cNvPr id="8" name="Group 1102">
              <a:extLst>
                <a:ext uri="{FF2B5EF4-FFF2-40B4-BE49-F238E27FC236}">
                  <a16:creationId xmlns:a16="http://schemas.microsoft.com/office/drawing/2014/main" id="{C0FF1E0C-4814-F94A-B066-2549FAEF9392}"/>
                </a:ext>
              </a:extLst>
            </p:cNvPr>
            <p:cNvGrpSpPr/>
            <p:nvPr/>
          </p:nvGrpSpPr>
          <p:grpSpPr>
            <a:xfrm>
              <a:off x="0" y="0"/>
              <a:ext cx="6591305" cy="9765731"/>
              <a:chOff x="0" y="0"/>
              <a:chExt cx="6591304" cy="9765730"/>
            </a:xfrm>
          </p:grpSpPr>
          <p:pic>
            <p:nvPicPr>
              <p:cNvPr id="12" name="Mini-iPad-B&amp;W-Mockup.png">
                <a:extLst>
                  <a:ext uri="{FF2B5EF4-FFF2-40B4-BE49-F238E27FC236}">
                    <a16:creationId xmlns:a16="http://schemas.microsoft.com/office/drawing/2014/main" id="{24E4EAFC-3A5E-064D-962F-4F951DABB2BD}"/>
                  </a:ext>
                </a:extLst>
              </p:cNvPr>
              <p:cNvPicPr/>
              <p:nvPr/>
            </p:nvPicPr>
            <p:blipFill>
              <a:blip r:embed="rId2"/>
              <a:stretch>
                <a:fillRect/>
              </a:stretch>
            </p:blipFill>
            <p:spPr>
              <a:xfrm>
                <a:off x="0" y="0"/>
                <a:ext cx="6591304" cy="9765730"/>
              </a:xfrm>
              <a:prstGeom prst="rect">
                <a:avLst/>
              </a:prstGeom>
              <a:ln w="12700" cap="flat">
                <a:noFill/>
                <a:miter lim="400000"/>
              </a:ln>
              <a:effectLst/>
            </p:spPr>
          </p:pic>
          <p:sp>
            <p:nvSpPr>
              <p:cNvPr id="13" name="Shape 1101">
                <a:extLst>
                  <a:ext uri="{FF2B5EF4-FFF2-40B4-BE49-F238E27FC236}">
                    <a16:creationId xmlns:a16="http://schemas.microsoft.com/office/drawing/2014/main" id="{8762BEC3-504B-C744-B0A4-953E71A7F740}"/>
                  </a:ext>
                </a:extLst>
              </p:cNvPr>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778602">
                  <a:defRPr sz="4000">
                    <a:solidFill>
                      <a:srgbClr val="FFFFFF"/>
                    </a:solidFill>
                    <a:effectLst>
                      <a:outerShdw blurRad="38100" dist="12700" dir="5400000" rotWithShape="0">
                        <a:srgbClr val="000000">
                          <a:alpha val="50000"/>
                        </a:srgbClr>
                      </a:outerShdw>
                    </a:effectLst>
                  </a:defRPr>
                </a:pPr>
                <a:endParaRPr sz="5331">
                  <a:latin typeface="Montserrat Thin" pitchFamily="2" charset="77"/>
                </a:endParaRPr>
              </a:p>
            </p:txBody>
          </p:sp>
        </p:grpSp>
        <p:pic>
          <p:nvPicPr>
            <p:cNvPr id="9" name="placeholder.png">
              <a:extLst>
                <a:ext uri="{FF2B5EF4-FFF2-40B4-BE49-F238E27FC236}">
                  <a16:creationId xmlns:a16="http://schemas.microsoft.com/office/drawing/2014/main" id="{A236B18D-F89E-0744-B0BC-567762C85966}"/>
                </a:ext>
              </a:extLst>
            </p:cNvPr>
            <p:cNvPicPr/>
            <p:nvPr/>
          </p:nvPicPr>
          <p:blipFill>
            <a:blip r:embed="rId3" cstate="hqprint">
              <a:extLst>
                <a:ext uri="{28A0092B-C50C-407E-A947-70E740481C1C}">
                  <a14:useLocalDpi xmlns:a14="http://schemas.microsoft.com/office/drawing/2010/main"/>
                </a:ext>
              </a:extLst>
            </a:blip>
            <a:srcRect/>
            <a:stretch>
              <a:fillRect/>
            </a:stretch>
          </p:blipFill>
          <p:spPr>
            <a:xfrm>
              <a:off x="337669" y="969500"/>
              <a:ext cx="5911543" cy="7924801"/>
            </a:xfrm>
            <a:prstGeom prst="rect">
              <a:avLst/>
            </a:prstGeom>
            <a:ln w="12700" cap="flat">
              <a:noFill/>
              <a:miter lim="400000"/>
            </a:ln>
            <a:effectLst/>
          </p:spPr>
        </p:pic>
      </p:grpSp>
      <p:sp>
        <p:nvSpPr>
          <p:cNvPr id="17" name="Picture Placeholder 1">
            <a:extLst>
              <a:ext uri="{FF2B5EF4-FFF2-40B4-BE49-F238E27FC236}">
                <a16:creationId xmlns:a16="http://schemas.microsoft.com/office/drawing/2014/main" id="{20F52276-3242-6F41-82E2-EB08615D99F2}"/>
              </a:ext>
            </a:extLst>
          </p:cNvPr>
          <p:cNvSpPr>
            <a:spLocks noGrp="1" noChangeAspect="1"/>
          </p:cNvSpPr>
          <p:nvPr>
            <p:ph type="pic" sz="quarter" idx="14"/>
          </p:nvPr>
        </p:nvSpPr>
        <p:spPr>
          <a:xfrm>
            <a:off x="844431" y="1811807"/>
            <a:ext cx="3073327" cy="4109588"/>
          </a:xfrm>
          <a:solidFill>
            <a:srgbClr val="B4B4BC"/>
          </a:solidFill>
        </p:spPr>
      </p:sp>
      <p:pic>
        <p:nvPicPr>
          <p:cNvPr id="3" name="Graphic 2">
            <a:extLst>
              <a:ext uri="{FF2B5EF4-FFF2-40B4-BE49-F238E27FC236}">
                <a16:creationId xmlns:a16="http://schemas.microsoft.com/office/drawing/2014/main" id="{64D3BD55-3417-6300-ABBC-71BC52C4E9CF}"/>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24534" y="-1"/>
            <a:ext cx="2169597" cy="1084799"/>
          </a:xfrm>
          <a:prstGeom prst="rect">
            <a:avLst/>
          </a:prstGeom>
        </p:spPr>
      </p:pic>
    </p:spTree>
    <p:extLst>
      <p:ext uri="{BB962C8B-B14F-4D97-AF65-F5344CB8AC3E}">
        <p14:creationId xmlns:p14="http://schemas.microsoft.com/office/powerpoint/2010/main" val="908392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DDE2612-B4D8-A943-BD98-262E36EF2CD8}"/>
              </a:ext>
            </a:extLst>
          </p:cNvPr>
          <p:cNvSpPr/>
          <p:nvPr userDrawn="1"/>
        </p:nvSpPr>
        <p:spPr>
          <a:xfrm>
            <a:off x="0" y="0"/>
            <a:ext cx="12192000" cy="6486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latin typeface="+mj-lt"/>
            </a:endParaRPr>
          </a:p>
        </p:txBody>
      </p:sp>
    </p:spTree>
    <p:extLst>
      <p:ext uri="{BB962C8B-B14F-4D97-AF65-F5344CB8AC3E}">
        <p14:creationId xmlns:p14="http://schemas.microsoft.com/office/powerpoint/2010/main" val="232243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E1016632-20CD-6A4E-8B8F-892DD6A0F09F}"/>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rot="10800000">
            <a:off x="0" y="0"/>
            <a:ext cx="12192000" cy="6858000"/>
          </a:xfrm>
          <a:prstGeom prst="rect">
            <a:avLst/>
          </a:prstGeom>
        </p:spPr>
      </p:pic>
      <p:pic>
        <p:nvPicPr>
          <p:cNvPr id="3" name="Picture 2">
            <a:extLst>
              <a:ext uri="{FF2B5EF4-FFF2-40B4-BE49-F238E27FC236}">
                <a16:creationId xmlns:a16="http://schemas.microsoft.com/office/drawing/2014/main" id="{57854FEE-A4D1-2A4F-BA84-6962A717F94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7938731" y="-1"/>
            <a:ext cx="4253269" cy="6858000"/>
          </a:xfrm>
          <a:prstGeom prst="rect">
            <a:avLst/>
          </a:prstGeom>
        </p:spPr>
      </p:pic>
      <p:sp>
        <p:nvSpPr>
          <p:cNvPr id="57" name="Title 1"/>
          <p:cNvSpPr>
            <a:spLocks noGrp="1"/>
          </p:cNvSpPr>
          <p:nvPr>
            <p:ph type="ctrTitle" hasCustomPrompt="1"/>
          </p:nvPr>
        </p:nvSpPr>
        <p:spPr>
          <a:xfrm>
            <a:off x="908465" y="1876213"/>
            <a:ext cx="6008629" cy="2590040"/>
          </a:xfrm>
          <a:prstGeom prst="rect">
            <a:avLst/>
          </a:prstGeom>
          <a:effectLst/>
        </p:spPr>
        <p:txBody>
          <a:bodyPr anchor="t">
            <a:noAutofit/>
          </a:bodyPr>
          <a:lstStyle>
            <a:lvl1pPr>
              <a:lnSpc>
                <a:spcPct val="80000"/>
              </a:lnSpc>
              <a:defRPr sz="9600" b="1" i="0" cap="none" baseline="0">
                <a:solidFill>
                  <a:schemeClr val="bg1"/>
                </a:solidFill>
                <a:latin typeface="Neue Haas Grotesk Text Pro" panose="020B0504020202020204" pitchFamily="34" charset="77"/>
              </a:defRPr>
            </a:lvl1pPr>
          </a:lstStyle>
          <a:p>
            <a:r>
              <a:rPr lang="en-US"/>
              <a:t>Thank You</a:t>
            </a:r>
          </a:p>
        </p:txBody>
      </p:sp>
      <p:sp>
        <p:nvSpPr>
          <p:cNvPr id="39" name="TextBox 38"/>
          <p:cNvSpPr txBox="1"/>
          <p:nvPr/>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prstClr val="white">
                    <a:alpha val="50000"/>
                  </a:prstClr>
                </a:solidFill>
                <a:latin typeface="Neue Haas Grotesk Text Pro" panose="020B0504020202020204" pitchFamily="34" charset="77"/>
              </a:rPr>
              <a:pPr/>
              <a:t>‹#›</a:t>
            </a:fld>
            <a:endParaRPr lang="en-US" sz="1067" b="0" i="0">
              <a:solidFill>
                <a:prstClr val="white">
                  <a:alpha val="50000"/>
                </a:prstClr>
              </a:solidFill>
              <a:latin typeface="Neue Haas Grotesk Text Pro" panose="020B0504020202020204" pitchFamily="34" charset="77"/>
            </a:endParaRPr>
          </a:p>
        </p:txBody>
      </p:sp>
      <p:sp>
        <p:nvSpPr>
          <p:cNvPr id="47" name="TextBox 46">
            <a:extLst>
              <a:ext uri="{FF2B5EF4-FFF2-40B4-BE49-F238E27FC236}">
                <a16:creationId xmlns:a16="http://schemas.microsoft.com/office/drawing/2014/main" id="{1F6F85EA-1CAA-F34C-8631-AB308554EFA3}"/>
              </a:ext>
            </a:extLst>
          </p:cNvPr>
          <p:cNvSpPr txBox="1"/>
          <p:nvPr userDrawn="1"/>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prstClr val="white">
                    <a:alpha val="50000"/>
                  </a:prstClr>
                </a:solidFill>
                <a:latin typeface="Neue Haas Grotesk Text Pro" panose="020B0504020202020204" pitchFamily="34" charset="77"/>
              </a:rPr>
              <a:pPr/>
              <a:t>‹#›</a:t>
            </a:fld>
            <a:endParaRPr lang="en-US" sz="1067" b="0" i="0">
              <a:solidFill>
                <a:prstClr val="white">
                  <a:alpha val="50000"/>
                </a:prstClr>
              </a:solidFill>
              <a:latin typeface="Neue Haas Grotesk Text Pro" panose="020B0504020202020204" pitchFamily="34" charset="77"/>
            </a:endParaRPr>
          </a:p>
        </p:txBody>
      </p:sp>
      <p:sp>
        <p:nvSpPr>
          <p:cNvPr id="35" name="TextBox 34">
            <a:extLst>
              <a:ext uri="{FF2B5EF4-FFF2-40B4-BE49-F238E27FC236}">
                <a16:creationId xmlns:a16="http://schemas.microsoft.com/office/drawing/2014/main" id="{E24E6933-AA3C-9349-9D7E-A02F851A0968}"/>
              </a:ext>
            </a:extLst>
          </p:cNvPr>
          <p:cNvSpPr txBox="1"/>
          <p:nvPr userDrawn="1"/>
        </p:nvSpPr>
        <p:spPr>
          <a:xfrm>
            <a:off x="2148" y="6551114"/>
            <a:ext cx="356188" cy="256545"/>
          </a:xfrm>
          <a:prstGeom prst="rect">
            <a:avLst/>
          </a:prstGeom>
          <a:noFill/>
        </p:spPr>
        <p:txBody>
          <a:bodyPr wrap="none" rtlCol="0">
            <a:spAutoFit/>
          </a:bodyPr>
          <a:lstStyle/>
          <a:p>
            <a:pPr algn="l"/>
            <a:fld id="{111F478C-84AE-4601-9BE4-60468A3A6C06}" type="slidenum">
              <a:rPr lang="en-US" sz="1067" b="0" i="0" smtClean="0">
                <a:solidFill>
                  <a:schemeClr val="bg1">
                    <a:lumMod val="50000"/>
                  </a:schemeClr>
                </a:solidFill>
                <a:latin typeface="Neue Haas Grotesk Text Pro" panose="020B0504020202020204" pitchFamily="34" charset="77"/>
              </a:rPr>
              <a:pPr algn="l"/>
              <a:t>‹#›</a:t>
            </a:fld>
            <a:endParaRPr lang="en-US" sz="1067" b="0" i="0">
              <a:solidFill>
                <a:schemeClr val="bg1">
                  <a:lumMod val="50000"/>
                </a:schemeClr>
              </a:solidFill>
              <a:latin typeface="Neue Haas Grotesk Text Pro" panose="020B0504020202020204" pitchFamily="34" charset="77"/>
            </a:endParaRPr>
          </a:p>
        </p:txBody>
      </p:sp>
      <p:sp>
        <p:nvSpPr>
          <p:cNvPr id="68" name="TextBox 67">
            <a:extLst>
              <a:ext uri="{FF2B5EF4-FFF2-40B4-BE49-F238E27FC236}">
                <a16:creationId xmlns:a16="http://schemas.microsoft.com/office/drawing/2014/main" id="{90CAB566-3A5D-7546-985C-6AA7DB2C6F02}"/>
              </a:ext>
            </a:extLst>
          </p:cNvPr>
          <p:cNvSpPr txBox="1"/>
          <p:nvPr userDrawn="1"/>
        </p:nvSpPr>
        <p:spPr>
          <a:xfrm>
            <a:off x="9596421" y="6548295"/>
            <a:ext cx="2542683" cy="215444"/>
          </a:xfrm>
          <a:prstGeom prst="rect">
            <a:avLst/>
          </a:prstGeom>
          <a:noFill/>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95000"/>
                  </a:schemeClr>
                </a:solidFill>
                <a:latin typeface="Neue Haas Grotesk Text Pro" panose="020B0504020202020204" pitchFamily="34" charset="77"/>
                <a:ea typeface="+mn-ea"/>
                <a:cs typeface="+mn-cs"/>
              </a:rPr>
              <a:t>© Hitachi Vantara LLC 2023. All Rights Reserved.</a:t>
            </a:r>
          </a:p>
        </p:txBody>
      </p:sp>
      <p:pic>
        <p:nvPicPr>
          <p:cNvPr id="4" name="Graphic 3">
            <a:extLst>
              <a:ext uri="{FF2B5EF4-FFF2-40B4-BE49-F238E27FC236}">
                <a16:creationId xmlns:a16="http://schemas.microsoft.com/office/drawing/2014/main" id="{07D11C3A-5E7E-8586-C98D-848442D5CBE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24534" y="-1"/>
            <a:ext cx="2169597" cy="1084799"/>
          </a:xfrm>
          <a:prstGeom prst="rect">
            <a:avLst/>
          </a:prstGeom>
        </p:spPr>
      </p:pic>
    </p:spTree>
    <p:extLst>
      <p:ext uri="{BB962C8B-B14F-4D97-AF65-F5344CB8AC3E}">
        <p14:creationId xmlns:p14="http://schemas.microsoft.com/office/powerpoint/2010/main" val="3378348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pic>
        <p:nvPicPr>
          <p:cNvPr id="34" name="Picture 33" descr="Background pattern&#10;&#10;Description automatically generated with low confidence">
            <a:extLst>
              <a:ext uri="{FF2B5EF4-FFF2-40B4-BE49-F238E27FC236}">
                <a16:creationId xmlns:a16="http://schemas.microsoft.com/office/drawing/2014/main" id="{FA0EA918-3BFD-FB43-BD65-48B788AE28E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flipV="1">
            <a:off x="0" y="0"/>
            <a:ext cx="12192000" cy="6858000"/>
          </a:xfrm>
          <a:prstGeom prst="rect">
            <a:avLst/>
          </a:prstGeom>
        </p:spPr>
      </p:pic>
      <p:sp>
        <p:nvSpPr>
          <p:cNvPr id="57" name="Title 1"/>
          <p:cNvSpPr>
            <a:spLocks noGrp="1"/>
          </p:cNvSpPr>
          <p:nvPr>
            <p:ph type="ctrTitle" hasCustomPrompt="1"/>
          </p:nvPr>
        </p:nvSpPr>
        <p:spPr>
          <a:xfrm>
            <a:off x="908465" y="2274320"/>
            <a:ext cx="4217705" cy="2341224"/>
          </a:xfrm>
          <a:prstGeom prst="rect">
            <a:avLst/>
          </a:prstGeom>
          <a:effectLst/>
        </p:spPr>
        <p:txBody>
          <a:bodyPr anchor="t">
            <a:noAutofit/>
          </a:bodyPr>
          <a:lstStyle>
            <a:lvl1pPr>
              <a:lnSpc>
                <a:spcPct val="80000"/>
              </a:lnSpc>
              <a:defRPr sz="9600" b="1" i="0" cap="none" baseline="0">
                <a:solidFill>
                  <a:schemeClr val="bg1"/>
                </a:solidFill>
                <a:latin typeface="Neue Haas Grotesk Text Pro" panose="020B0504020202020204" pitchFamily="34" charset="77"/>
              </a:defRPr>
            </a:lvl1pPr>
          </a:lstStyle>
          <a:p>
            <a:r>
              <a:rPr lang="en-US"/>
              <a:t>Thank You</a:t>
            </a:r>
          </a:p>
        </p:txBody>
      </p:sp>
      <p:sp>
        <p:nvSpPr>
          <p:cNvPr id="39" name="TextBox 38"/>
          <p:cNvSpPr txBox="1"/>
          <p:nvPr/>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prstClr val="white">
                    <a:alpha val="50000"/>
                  </a:prstClr>
                </a:solidFill>
                <a:latin typeface="Neue Haas Grotesk Text Pro" panose="020B0504020202020204" pitchFamily="34" charset="77"/>
              </a:rPr>
              <a:pPr/>
              <a:t>‹#›</a:t>
            </a:fld>
            <a:endParaRPr lang="en-US" sz="1067" b="0" i="0">
              <a:solidFill>
                <a:prstClr val="white">
                  <a:alpha val="50000"/>
                </a:prstClr>
              </a:solidFill>
              <a:latin typeface="Neue Haas Grotesk Text Pro" panose="020B0504020202020204" pitchFamily="34" charset="77"/>
            </a:endParaRPr>
          </a:p>
        </p:txBody>
      </p:sp>
      <p:sp>
        <p:nvSpPr>
          <p:cNvPr id="47" name="TextBox 46">
            <a:extLst>
              <a:ext uri="{FF2B5EF4-FFF2-40B4-BE49-F238E27FC236}">
                <a16:creationId xmlns:a16="http://schemas.microsoft.com/office/drawing/2014/main" id="{1F6F85EA-1CAA-F34C-8631-AB308554EFA3}"/>
              </a:ext>
            </a:extLst>
          </p:cNvPr>
          <p:cNvSpPr txBox="1"/>
          <p:nvPr userDrawn="1"/>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prstClr val="white">
                    <a:alpha val="50000"/>
                  </a:prstClr>
                </a:solidFill>
                <a:latin typeface="Neue Haas Grotesk Text Pro" panose="020B0504020202020204" pitchFamily="34" charset="77"/>
              </a:rPr>
              <a:pPr/>
              <a:t>‹#›</a:t>
            </a:fld>
            <a:endParaRPr lang="en-US" sz="1067" b="0" i="0">
              <a:solidFill>
                <a:prstClr val="white">
                  <a:alpha val="50000"/>
                </a:prstClr>
              </a:solidFill>
              <a:latin typeface="Neue Haas Grotesk Text Pro" panose="020B0504020202020204" pitchFamily="34" charset="77"/>
            </a:endParaRPr>
          </a:p>
        </p:txBody>
      </p:sp>
      <p:sp>
        <p:nvSpPr>
          <p:cNvPr id="70" name="TextBox 69">
            <a:extLst>
              <a:ext uri="{FF2B5EF4-FFF2-40B4-BE49-F238E27FC236}">
                <a16:creationId xmlns:a16="http://schemas.microsoft.com/office/drawing/2014/main" id="{9B43855F-559F-4FC6-A35A-91D3B1494462}"/>
              </a:ext>
            </a:extLst>
          </p:cNvPr>
          <p:cNvSpPr txBox="1"/>
          <p:nvPr userDrawn="1"/>
        </p:nvSpPr>
        <p:spPr>
          <a:xfrm>
            <a:off x="9596421" y="6548295"/>
            <a:ext cx="2542683" cy="215444"/>
          </a:xfrm>
          <a:prstGeom prst="rect">
            <a:avLst/>
          </a:prstGeom>
          <a:noFill/>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95000"/>
                  </a:schemeClr>
                </a:solidFill>
                <a:effectLst>
                  <a:outerShdw blurRad="38100" dist="38100" dir="2700000" algn="tl">
                    <a:srgbClr val="000000">
                      <a:alpha val="43137"/>
                    </a:srgbClr>
                  </a:outerShdw>
                </a:effectLst>
                <a:latin typeface="Neue Haas Grotesk Text Pro" panose="020B0504020202020204" pitchFamily="34" charset="77"/>
                <a:ea typeface="+mn-ea"/>
                <a:cs typeface="+mn-cs"/>
              </a:rPr>
              <a:t>© Hitachi Vantara LLC 2023. All Rights Reserved.</a:t>
            </a:r>
          </a:p>
        </p:txBody>
      </p:sp>
      <p:pic>
        <p:nvPicPr>
          <p:cNvPr id="2" name="Graphic 1">
            <a:extLst>
              <a:ext uri="{FF2B5EF4-FFF2-40B4-BE49-F238E27FC236}">
                <a16:creationId xmlns:a16="http://schemas.microsoft.com/office/drawing/2014/main" id="{D3064F4F-6520-135D-30C6-FB2F9F48D3F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22403" y="1"/>
            <a:ext cx="2169597" cy="1084799"/>
          </a:xfrm>
          <a:prstGeom prst="rect">
            <a:avLst/>
          </a:prstGeom>
        </p:spPr>
      </p:pic>
    </p:spTree>
    <p:extLst>
      <p:ext uri="{BB962C8B-B14F-4D97-AF65-F5344CB8AC3E}">
        <p14:creationId xmlns:p14="http://schemas.microsoft.com/office/powerpoint/2010/main" val="557034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Gray Gradient with P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C8EF43-ADBA-9B43-B9E5-196B91739129}"/>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rot="10800000">
            <a:off x="0" y="0"/>
            <a:ext cx="12192000" cy="6858000"/>
          </a:xfrm>
          <a:prstGeom prst="rect">
            <a:avLst/>
          </a:prstGeom>
        </p:spPr>
      </p:pic>
      <p:sp>
        <p:nvSpPr>
          <p:cNvPr id="5" name="Picture Placeholder 4">
            <a:extLst>
              <a:ext uri="{FF2B5EF4-FFF2-40B4-BE49-F238E27FC236}">
                <a16:creationId xmlns:a16="http://schemas.microsoft.com/office/drawing/2014/main" id="{00F7586B-8A2A-904D-B541-9E31F2F0B7AB}"/>
              </a:ext>
            </a:extLst>
          </p:cNvPr>
          <p:cNvSpPr>
            <a:spLocks noGrp="1"/>
          </p:cNvSpPr>
          <p:nvPr>
            <p:ph type="pic" sz="quarter" idx="10"/>
          </p:nvPr>
        </p:nvSpPr>
        <p:spPr>
          <a:xfrm>
            <a:off x="6096000" y="0"/>
            <a:ext cx="6096000" cy="328231"/>
          </a:xfrm>
        </p:spPr>
        <p:txBody>
          <a:bodyPr/>
          <a:lstStyle/>
          <a:p>
            <a:r>
              <a:rPr lang="en-US"/>
              <a:t>Click icon to add picture</a:t>
            </a:r>
          </a:p>
        </p:txBody>
      </p:sp>
    </p:spTree>
    <p:extLst>
      <p:ext uri="{BB962C8B-B14F-4D97-AF65-F5344CB8AC3E}">
        <p14:creationId xmlns:p14="http://schemas.microsoft.com/office/powerpoint/2010/main" val="2833050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Red Gradient with Pic">
    <p:spTree>
      <p:nvGrpSpPr>
        <p:cNvPr id="1" name=""/>
        <p:cNvGrpSpPr/>
        <p:nvPr/>
      </p:nvGrpSpPr>
      <p:grpSpPr>
        <a:xfrm>
          <a:off x="0" y="0"/>
          <a:ext cx="0" cy="0"/>
          <a:chOff x="0" y="0"/>
          <a:chExt cx="0" cy="0"/>
        </a:xfrm>
      </p:grpSpPr>
      <p:pic>
        <p:nvPicPr>
          <p:cNvPr id="3" name="Picture 2" descr="Background pattern&#10;&#10;Description automatically generated with low confidence">
            <a:extLst>
              <a:ext uri="{FF2B5EF4-FFF2-40B4-BE49-F238E27FC236}">
                <a16:creationId xmlns:a16="http://schemas.microsoft.com/office/drawing/2014/main" id="{D3D54470-EBBD-8246-92F1-D9F4A853D2B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flipV="1">
            <a:off x="0" y="0"/>
            <a:ext cx="12192000" cy="6858000"/>
          </a:xfrm>
          <a:prstGeom prst="rect">
            <a:avLst/>
          </a:prstGeom>
        </p:spPr>
      </p:pic>
      <p:sp>
        <p:nvSpPr>
          <p:cNvPr id="5" name="Picture Placeholder 4">
            <a:extLst>
              <a:ext uri="{FF2B5EF4-FFF2-40B4-BE49-F238E27FC236}">
                <a16:creationId xmlns:a16="http://schemas.microsoft.com/office/drawing/2014/main" id="{00F7586B-8A2A-904D-B541-9E31F2F0B7AB}"/>
              </a:ext>
            </a:extLst>
          </p:cNvPr>
          <p:cNvSpPr>
            <a:spLocks noGrp="1"/>
          </p:cNvSpPr>
          <p:nvPr>
            <p:ph type="pic" sz="quarter" idx="10"/>
          </p:nvPr>
        </p:nvSpPr>
        <p:spPr>
          <a:xfrm>
            <a:off x="6096000" y="0"/>
            <a:ext cx="6096000" cy="328231"/>
          </a:xfrm>
        </p:spPr>
        <p:txBody>
          <a:bodyPr/>
          <a:lstStyle/>
          <a:p>
            <a:r>
              <a:rPr lang="en-US"/>
              <a:t>Click icon to add picture</a:t>
            </a:r>
          </a:p>
        </p:txBody>
      </p:sp>
    </p:spTree>
    <p:extLst>
      <p:ext uri="{BB962C8B-B14F-4D97-AF65-F5344CB8AC3E}">
        <p14:creationId xmlns:p14="http://schemas.microsoft.com/office/powerpoint/2010/main" val="231792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1F64E7BF-A90A-D046-8CF7-57C6617BDD5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7908979" y="0"/>
            <a:ext cx="4283020" cy="6876288"/>
          </a:xfrm>
          <a:prstGeom prst="rect">
            <a:avLst/>
          </a:prstGeom>
        </p:spPr>
      </p:pic>
      <p:sp>
        <p:nvSpPr>
          <p:cNvPr id="41" name="Rectangle 40">
            <a:extLst>
              <a:ext uri="{FF2B5EF4-FFF2-40B4-BE49-F238E27FC236}">
                <a16:creationId xmlns:a16="http://schemas.microsoft.com/office/drawing/2014/main" id="{86272875-7CFB-E54E-A464-DFC119BD2050}"/>
              </a:ext>
            </a:extLst>
          </p:cNvPr>
          <p:cNvSpPr/>
          <p:nvPr userDrawn="1"/>
        </p:nvSpPr>
        <p:spPr>
          <a:xfrm>
            <a:off x="0" y="0"/>
            <a:ext cx="7940040" cy="6876288"/>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0" i="0">
              <a:latin typeface="Neue Haas Grotesk Text Pro" panose="020B0504020202020204" pitchFamily="34" charset="77"/>
            </a:endParaRPr>
          </a:p>
        </p:txBody>
      </p:sp>
      <p:sp>
        <p:nvSpPr>
          <p:cNvPr id="39" name="TextBox 38"/>
          <p:cNvSpPr txBox="1"/>
          <p:nvPr/>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prstClr val="white">
                    <a:alpha val="50000"/>
                  </a:prstClr>
                </a:solidFill>
                <a:latin typeface="Neue Haas Grotesk Text Pro" panose="020B0504020202020204" pitchFamily="34" charset="77"/>
              </a:rPr>
              <a:pPr/>
              <a:t>‹#›</a:t>
            </a:fld>
            <a:endParaRPr lang="en-US" sz="1067" b="0" i="0">
              <a:solidFill>
                <a:prstClr val="white">
                  <a:alpha val="50000"/>
                </a:prstClr>
              </a:solidFill>
              <a:latin typeface="Neue Haas Grotesk Text Pro" panose="020B0504020202020204" pitchFamily="34" charset="77"/>
            </a:endParaRPr>
          </a:p>
        </p:txBody>
      </p:sp>
      <p:sp>
        <p:nvSpPr>
          <p:cNvPr id="47" name="TextBox 46">
            <a:extLst>
              <a:ext uri="{FF2B5EF4-FFF2-40B4-BE49-F238E27FC236}">
                <a16:creationId xmlns:a16="http://schemas.microsoft.com/office/drawing/2014/main" id="{1F6F85EA-1CAA-F34C-8631-AB308554EFA3}"/>
              </a:ext>
            </a:extLst>
          </p:cNvPr>
          <p:cNvSpPr txBox="1"/>
          <p:nvPr userDrawn="1"/>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prstClr val="white">
                    <a:alpha val="50000"/>
                  </a:prstClr>
                </a:solidFill>
                <a:latin typeface="Neue Haas Grotesk Text Pro" panose="020B0504020202020204" pitchFamily="34" charset="77"/>
              </a:rPr>
              <a:pPr/>
              <a:t>‹#›</a:t>
            </a:fld>
            <a:endParaRPr lang="en-US" sz="1067" b="0" i="0">
              <a:solidFill>
                <a:prstClr val="white">
                  <a:alpha val="50000"/>
                </a:prstClr>
              </a:solidFill>
              <a:latin typeface="Neue Haas Grotesk Text Pro" panose="020B0504020202020204" pitchFamily="34" charset="77"/>
            </a:endParaRPr>
          </a:p>
        </p:txBody>
      </p:sp>
      <p:sp>
        <p:nvSpPr>
          <p:cNvPr id="40" name="Rectangle 39">
            <a:extLst>
              <a:ext uri="{FF2B5EF4-FFF2-40B4-BE49-F238E27FC236}">
                <a16:creationId xmlns:a16="http://schemas.microsoft.com/office/drawing/2014/main" id="{A4A9F135-63EB-41DD-9D10-F093A1C6C474}"/>
              </a:ext>
            </a:extLst>
          </p:cNvPr>
          <p:cNvSpPr/>
          <p:nvPr userDrawn="1"/>
        </p:nvSpPr>
        <p:spPr>
          <a:xfrm>
            <a:off x="7938732" y="0"/>
            <a:ext cx="4251120" cy="6876288"/>
          </a:xfrm>
          <a:prstGeom prst="rect">
            <a:avLst/>
          </a:prstGeom>
          <a:gradFill flip="none" rotWithShape="1">
            <a:gsLst>
              <a:gs pos="62000">
                <a:schemeClr val="tx2">
                  <a:alpha val="0"/>
                </a:schemeClr>
              </a:gs>
              <a:gs pos="100000">
                <a:schemeClr val="tx2">
                  <a:alpha val="40922"/>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0" i="0">
              <a:latin typeface="Neue Haas Grotesk Text Pro" panose="020B0504020202020204" pitchFamily="34" charset="77"/>
            </a:endParaRPr>
          </a:p>
        </p:txBody>
      </p:sp>
      <p:grpSp>
        <p:nvGrpSpPr>
          <p:cNvPr id="42" name="Group 41">
            <a:extLst>
              <a:ext uri="{FF2B5EF4-FFF2-40B4-BE49-F238E27FC236}">
                <a16:creationId xmlns:a16="http://schemas.microsoft.com/office/drawing/2014/main" id="{B90C0EE3-5415-442B-8861-FC590BA875A6}"/>
              </a:ext>
            </a:extLst>
          </p:cNvPr>
          <p:cNvGrpSpPr/>
          <p:nvPr userDrawn="1"/>
        </p:nvGrpSpPr>
        <p:grpSpPr>
          <a:xfrm>
            <a:off x="10246555" y="301096"/>
            <a:ext cx="1663868" cy="475553"/>
            <a:chOff x="2751138" y="3262313"/>
            <a:chExt cx="4665662" cy="1333500"/>
          </a:xfrm>
          <a:solidFill>
            <a:schemeClr val="bg1"/>
          </a:solidFill>
        </p:grpSpPr>
        <p:sp>
          <p:nvSpPr>
            <p:cNvPr id="43" name="Freeform 1">
              <a:extLst>
                <a:ext uri="{FF2B5EF4-FFF2-40B4-BE49-F238E27FC236}">
                  <a16:creationId xmlns:a16="http://schemas.microsoft.com/office/drawing/2014/main" id="{56ACEAE8-6449-4338-9CF1-03ED13F38985}"/>
                </a:ext>
              </a:extLst>
            </p:cNvPr>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44" name="Freeform 2">
              <a:extLst>
                <a:ext uri="{FF2B5EF4-FFF2-40B4-BE49-F238E27FC236}">
                  <a16:creationId xmlns:a16="http://schemas.microsoft.com/office/drawing/2014/main" id="{81E02AE2-8D19-4B52-B6CE-052102609F74}"/>
                </a:ext>
              </a:extLst>
            </p:cNvPr>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45" name="Freeform 3">
              <a:extLst>
                <a:ext uri="{FF2B5EF4-FFF2-40B4-BE49-F238E27FC236}">
                  <a16:creationId xmlns:a16="http://schemas.microsoft.com/office/drawing/2014/main" id="{C4296AD6-0E74-4C36-A0DD-F8542B079F97}"/>
                </a:ext>
              </a:extLst>
            </p:cNvPr>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46" name="Freeform 4">
              <a:extLst>
                <a:ext uri="{FF2B5EF4-FFF2-40B4-BE49-F238E27FC236}">
                  <a16:creationId xmlns:a16="http://schemas.microsoft.com/office/drawing/2014/main" id="{F0C6B104-44D3-4FB8-8BC4-1DA6E1F1BF84}"/>
                </a:ext>
              </a:extLst>
            </p:cNvPr>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48" name="Freeform 5">
              <a:extLst>
                <a:ext uri="{FF2B5EF4-FFF2-40B4-BE49-F238E27FC236}">
                  <a16:creationId xmlns:a16="http://schemas.microsoft.com/office/drawing/2014/main" id="{D44DCD55-A511-4BD0-8F05-83B4B4D6EDBD}"/>
                </a:ext>
              </a:extLst>
            </p:cNvPr>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49" name="Freeform 6">
              <a:extLst>
                <a:ext uri="{FF2B5EF4-FFF2-40B4-BE49-F238E27FC236}">
                  <a16:creationId xmlns:a16="http://schemas.microsoft.com/office/drawing/2014/main" id="{F35E04CD-FC82-42ED-9FBB-283CC785B15A}"/>
                </a:ext>
              </a:extLst>
            </p:cNvPr>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0" name="Freeform 7">
              <a:extLst>
                <a:ext uri="{FF2B5EF4-FFF2-40B4-BE49-F238E27FC236}">
                  <a16:creationId xmlns:a16="http://schemas.microsoft.com/office/drawing/2014/main" id="{257F3B36-6697-47CE-AA92-1CBBD3AF8D10}"/>
                </a:ext>
              </a:extLst>
            </p:cNvPr>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1" name="Freeform 8">
              <a:extLst>
                <a:ext uri="{FF2B5EF4-FFF2-40B4-BE49-F238E27FC236}">
                  <a16:creationId xmlns:a16="http://schemas.microsoft.com/office/drawing/2014/main" id="{3A0032F3-6986-4082-826E-C6E5889CD298}"/>
                </a:ext>
              </a:extLst>
            </p:cNvPr>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2" name="Freeform 9">
              <a:extLst>
                <a:ext uri="{FF2B5EF4-FFF2-40B4-BE49-F238E27FC236}">
                  <a16:creationId xmlns:a16="http://schemas.microsoft.com/office/drawing/2014/main" id="{4FAF6955-B0AB-4172-8FF1-04F9BD39742A}"/>
                </a:ext>
              </a:extLst>
            </p:cNvPr>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3" name="Freeform 10">
              <a:extLst>
                <a:ext uri="{FF2B5EF4-FFF2-40B4-BE49-F238E27FC236}">
                  <a16:creationId xmlns:a16="http://schemas.microsoft.com/office/drawing/2014/main" id="{48B7FEA2-1920-449F-8526-87A09E573E16}"/>
                </a:ext>
              </a:extLst>
            </p:cNvPr>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4" name="Freeform 11">
              <a:extLst>
                <a:ext uri="{FF2B5EF4-FFF2-40B4-BE49-F238E27FC236}">
                  <a16:creationId xmlns:a16="http://schemas.microsoft.com/office/drawing/2014/main" id="{475F10B7-138E-4E71-8ABC-722F53E161CE}"/>
                </a:ext>
              </a:extLst>
            </p:cNvPr>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5" name="Freeform 12">
              <a:extLst>
                <a:ext uri="{FF2B5EF4-FFF2-40B4-BE49-F238E27FC236}">
                  <a16:creationId xmlns:a16="http://schemas.microsoft.com/office/drawing/2014/main" id="{F3D64A36-15B6-44A3-A0E7-663C92A2E204}"/>
                </a:ext>
              </a:extLst>
            </p:cNvPr>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9" name="Freeform 13">
              <a:extLst>
                <a:ext uri="{FF2B5EF4-FFF2-40B4-BE49-F238E27FC236}">
                  <a16:creationId xmlns:a16="http://schemas.microsoft.com/office/drawing/2014/main" id="{DE1AE0B2-507C-42CC-ADC7-AB629C121792}"/>
                </a:ext>
              </a:extLst>
            </p:cNvPr>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0" name="Freeform 14">
              <a:extLst>
                <a:ext uri="{FF2B5EF4-FFF2-40B4-BE49-F238E27FC236}">
                  <a16:creationId xmlns:a16="http://schemas.microsoft.com/office/drawing/2014/main" id="{E4C0953A-E12D-4EF7-89F0-7C078A45A2C9}"/>
                </a:ext>
              </a:extLst>
            </p:cNvPr>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1" name="Freeform 15">
              <a:extLst>
                <a:ext uri="{FF2B5EF4-FFF2-40B4-BE49-F238E27FC236}">
                  <a16:creationId xmlns:a16="http://schemas.microsoft.com/office/drawing/2014/main" id="{A9AA110B-7D63-4F2A-A139-D6E0C6BEFA66}"/>
                </a:ext>
              </a:extLst>
            </p:cNvPr>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2" name="Freeform 16">
              <a:extLst>
                <a:ext uri="{FF2B5EF4-FFF2-40B4-BE49-F238E27FC236}">
                  <a16:creationId xmlns:a16="http://schemas.microsoft.com/office/drawing/2014/main" id="{0D2A40E0-540C-4C96-8276-7FDF7C2E31E0}"/>
                </a:ext>
              </a:extLst>
            </p:cNvPr>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3" name="Freeform 17">
              <a:extLst>
                <a:ext uri="{FF2B5EF4-FFF2-40B4-BE49-F238E27FC236}">
                  <a16:creationId xmlns:a16="http://schemas.microsoft.com/office/drawing/2014/main" id="{1E9AD429-C15F-41FC-96D0-740795FE11C6}"/>
                </a:ext>
              </a:extLst>
            </p:cNvPr>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4" name="Freeform 18">
              <a:extLst>
                <a:ext uri="{FF2B5EF4-FFF2-40B4-BE49-F238E27FC236}">
                  <a16:creationId xmlns:a16="http://schemas.microsoft.com/office/drawing/2014/main" id="{BD85DBF2-321D-4C52-8ABC-59167AE0016A}"/>
                </a:ext>
              </a:extLst>
            </p:cNvPr>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5" name="Freeform 19">
              <a:extLst>
                <a:ext uri="{FF2B5EF4-FFF2-40B4-BE49-F238E27FC236}">
                  <a16:creationId xmlns:a16="http://schemas.microsoft.com/office/drawing/2014/main" id="{F1F5A064-3C78-4116-8DEB-F7D546E673BC}"/>
                </a:ext>
              </a:extLst>
            </p:cNvPr>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6" name="Freeform 20">
              <a:extLst>
                <a:ext uri="{FF2B5EF4-FFF2-40B4-BE49-F238E27FC236}">
                  <a16:creationId xmlns:a16="http://schemas.microsoft.com/office/drawing/2014/main" id="{592E7FCE-E4E4-4FD3-951F-C1D4856D2FFB}"/>
                </a:ext>
              </a:extLst>
            </p:cNvPr>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7" name="Freeform 21">
              <a:extLst>
                <a:ext uri="{FF2B5EF4-FFF2-40B4-BE49-F238E27FC236}">
                  <a16:creationId xmlns:a16="http://schemas.microsoft.com/office/drawing/2014/main" id="{FBCA0AD0-38DE-474C-927C-C21FD5DCC955}"/>
                </a:ext>
              </a:extLst>
            </p:cNvPr>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8" name="Freeform 22">
              <a:extLst>
                <a:ext uri="{FF2B5EF4-FFF2-40B4-BE49-F238E27FC236}">
                  <a16:creationId xmlns:a16="http://schemas.microsoft.com/office/drawing/2014/main" id="{7CB68009-4CE7-46C3-89EF-CA8DD2CD3903}"/>
                </a:ext>
              </a:extLst>
            </p:cNvPr>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70" name="Freeform 23">
              <a:extLst>
                <a:ext uri="{FF2B5EF4-FFF2-40B4-BE49-F238E27FC236}">
                  <a16:creationId xmlns:a16="http://schemas.microsoft.com/office/drawing/2014/main" id="{8D7FC1D0-818D-49B9-BA5F-4F689DC67B44}"/>
                </a:ext>
              </a:extLst>
            </p:cNvPr>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grpSp>
      <p:sp>
        <p:nvSpPr>
          <p:cNvPr id="71" name="TextBox 70">
            <a:extLst>
              <a:ext uri="{FF2B5EF4-FFF2-40B4-BE49-F238E27FC236}">
                <a16:creationId xmlns:a16="http://schemas.microsoft.com/office/drawing/2014/main" id="{DF71123C-018F-4E44-BF40-3D8E854CE3C5}"/>
              </a:ext>
            </a:extLst>
          </p:cNvPr>
          <p:cNvSpPr txBox="1"/>
          <p:nvPr userDrawn="1"/>
        </p:nvSpPr>
        <p:spPr>
          <a:xfrm>
            <a:off x="9598024" y="6548295"/>
            <a:ext cx="2541080" cy="215444"/>
          </a:xfrm>
          <a:prstGeom prst="rect">
            <a:avLst/>
          </a:prstGeom>
          <a:noFill/>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95000"/>
                  </a:schemeClr>
                </a:solidFill>
                <a:latin typeface="Neue Haas Grotesk Text Pro" panose="020B0504020202020204" pitchFamily="34" charset="77"/>
                <a:ea typeface="+mn-ea"/>
                <a:cs typeface="+mn-cs"/>
              </a:rPr>
              <a:t>© Hitachi Vantara LLC 2022. All Rights Reserved.</a:t>
            </a:r>
          </a:p>
        </p:txBody>
      </p:sp>
      <p:sp>
        <p:nvSpPr>
          <p:cNvPr id="36" name="Subtitle 2">
            <a:extLst>
              <a:ext uri="{FF2B5EF4-FFF2-40B4-BE49-F238E27FC236}">
                <a16:creationId xmlns:a16="http://schemas.microsoft.com/office/drawing/2014/main" id="{2B8E7BD2-3B32-0A4A-ABDB-7E2799AA934C}"/>
              </a:ext>
            </a:extLst>
          </p:cNvPr>
          <p:cNvSpPr>
            <a:spLocks noGrp="1"/>
          </p:cNvSpPr>
          <p:nvPr>
            <p:ph type="subTitle" idx="1" hasCustomPrompt="1"/>
          </p:nvPr>
        </p:nvSpPr>
        <p:spPr>
          <a:xfrm>
            <a:off x="908465" y="3737490"/>
            <a:ext cx="5715233" cy="410369"/>
          </a:xfrm>
          <a:prstGeom prst="rect">
            <a:avLst/>
          </a:prstGeom>
          <a:effectLst/>
        </p:spPr>
        <p:txBody>
          <a:bodyPr/>
          <a:lstStyle>
            <a:lvl1pPr marL="0" marR="0" indent="0" algn="l" defTabSz="1219170" rtl="0" eaLnBrk="1" fontAlgn="auto" latinLnBrk="0" hangingPunct="1">
              <a:lnSpc>
                <a:spcPct val="100000"/>
              </a:lnSpc>
              <a:spcBef>
                <a:spcPts val="0"/>
              </a:spcBef>
              <a:spcAft>
                <a:spcPts val="0"/>
              </a:spcAft>
              <a:buClr>
                <a:schemeClr val="accent2"/>
              </a:buClr>
              <a:buSzTx/>
              <a:buFont typeface="Wingdings" charset="2"/>
              <a:buNone/>
              <a:tabLst/>
              <a:defRPr sz="2667" b="0" i="0" cap="none" baseline="0">
                <a:solidFill>
                  <a:schemeClr val="bg1"/>
                </a:solidFill>
                <a:latin typeface="Neue Haas Grotesk Text Pro" panose="020B0504020202020204" pitchFamily="34" charset="77"/>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Subtitle placeholder 20pt Regular</a:t>
            </a:r>
          </a:p>
        </p:txBody>
      </p:sp>
      <p:sp>
        <p:nvSpPr>
          <p:cNvPr id="37" name="Title 1">
            <a:extLst>
              <a:ext uri="{FF2B5EF4-FFF2-40B4-BE49-F238E27FC236}">
                <a16:creationId xmlns:a16="http://schemas.microsoft.com/office/drawing/2014/main" id="{D242396F-1945-F44A-BE64-D05A3FB7668F}"/>
              </a:ext>
            </a:extLst>
          </p:cNvPr>
          <p:cNvSpPr>
            <a:spLocks noGrp="1"/>
          </p:cNvSpPr>
          <p:nvPr>
            <p:ph type="ctrTitle" hasCustomPrompt="1"/>
          </p:nvPr>
        </p:nvSpPr>
        <p:spPr>
          <a:xfrm>
            <a:off x="908465" y="967698"/>
            <a:ext cx="6864479" cy="2761725"/>
          </a:xfrm>
          <a:prstGeom prst="rect">
            <a:avLst/>
          </a:prstGeom>
          <a:effectLst/>
        </p:spPr>
        <p:txBody>
          <a:bodyPr lIns="0" rIns="0" anchor="b" anchorCtr="0">
            <a:noAutofit/>
          </a:bodyPr>
          <a:lstStyle>
            <a:lvl1pPr>
              <a:lnSpc>
                <a:spcPct val="90000"/>
              </a:lnSpc>
              <a:defRPr sz="5333" b="1" i="0" cap="none" baseline="0">
                <a:solidFill>
                  <a:schemeClr val="bg1"/>
                </a:solidFill>
                <a:latin typeface="Neue Haas Grotesk Text Pro" panose="020B0504020202020204" pitchFamily="34" charset="77"/>
              </a:defRPr>
            </a:lvl1pPr>
          </a:lstStyle>
          <a:p>
            <a:r>
              <a:rPr lang="en-US"/>
              <a:t>Section Title Slide Placeholder </a:t>
            </a:r>
          </a:p>
        </p:txBody>
      </p:sp>
      <p:sp>
        <p:nvSpPr>
          <p:cNvPr id="69" name="Text Placeholder 6">
            <a:extLst>
              <a:ext uri="{FF2B5EF4-FFF2-40B4-BE49-F238E27FC236}">
                <a16:creationId xmlns:a16="http://schemas.microsoft.com/office/drawing/2014/main" id="{59F31F78-822A-454E-8AF0-5009AA4F736A}"/>
              </a:ext>
            </a:extLst>
          </p:cNvPr>
          <p:cNvSpPr>
            <a:spLocks noGrp="1"/>
          </p:cNvSpPr>
          <p:nvPr>
            <p:ph type="body" sz="quarter" idx="11" hasCustomPrompt="1"/>
          </p:nvPr>
        </p:nvSpPr>
        <p:spPr>
          <a:xfrm>
            <a:off x="908465" y="5207079"/>
            <a:ext cx="4725881" cy="287259"/>
          </a:xfrm>
        </p:spPr>
        <p:txBody>
          <a:bodyPr anchor="t"/>
          <a:lstStyle>
            <a:lvl1pPr marL="0" indent="0">
              <a:spcBef>
                <a:spcPts val="0"/>
              </a:spcBef>
              <a:spcAft>
                <a:spcPts val="400"/>
              </a:spcAft>
              <a:buNone/>
              <a:defRPr sz="1867" b="1" baseline="0">
                <a:solidFill>
                  <a:schemeClr val="bg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Optional Subtitle here 14pt Bold</a:t>
            </a:r>
          </a:p>
        </p:txBody>
      </p:sp>
      <p:sp>
        <p:nvSpPr>
          <p:cNvPr id="72" name="Text Placeholder 8">
            <a:extLst>
              <a:ext uri="{FF2B5EF4-FFF2-40B4-BE49-F238E27FC236}">
                <a16:creationId xmlns:a16="http://schemas.microsoft.com/office/drawing/2014/main" id="{5F88184B-F7AD-634F-BD60-9D652B0F961A}"/>
              </a:ext>
            </a:extLst>
          </p:cNvPr>
          <p:cNvSpPr>
            <a:spLocks noGrp="1"/>
          </p:cNvSpPr>
          <p:nvPr>
            <p:ph type="body" sz="quarter" idx="12" hasCustomPrompt="1"/>
          </p:nvPr>
        </p:nvSpPr>
        <p:spPr>
          <a:xfrm>
            <a:off x="908465" y="5512868"/>
            <a:ext cx="4725881" cy="246221"/>
          </a:xfrm>
        </p:spPr>
        <p:txBody>
          <a:bodyPr anchor="t"/>
          <a:lstStyle>
            <a:lvl1pPr marL="0" indent="0">
              <a:spcBef>
                <a:spcPts val="0"/>
              </a:spcBef>
              <a:spcAft>
                <a:spcPts val="400"/>
              </a:spcAft>
              <a:buNone/>
              <a:defRPr sz="1600">
                <a:solidFill>
                  <a:schemeClr val="bg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Optional text here 12pt Regular</a:t>
            </a:r>
          </a:p>
        </p:txBody>
      </p:sp>
    </p:spTree>
    <p:extLst>
      <p:ext uri="{BB962C8B-B14F-4D97-AF65-F5344CB8AC3E}">
        <p14:creationId xmlns:p14="http://schemas.microsoft.com/office/powerpoint/2010/main" val="3174735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ue Gradient with Pic">
    <p:spTree>
      <p:nvGrpSpPr>
        <p:cNvPr id="1" name=""/>
        <p:cNvGrpSpPr/>
        <p:nvPr/>
      </p:nvGrpSpPr>
      <p:grpSpPr>
        <a:xfrm>
          <a:off x="0" y="0"/>
          <a:ext cx="0" cy="0"/>
          <a:chOff x="0" y="0"/>
          <a:chExt cx="0" cy="0"/>
        </a:xfrm>
      </p:grpSpPr>
      <p:sp>
        <p:nvSpPr>
          <p:cNvPr id="6" name="Image Shade">
            <a:extLst>
              <a:ext uri="{FF2B5EF4-FFF2-40B4-BE49-F238E27FC236}">
                <a16:creationId xmlns:a16="http://schemas.microsoft.com/office/drawing/2014/main" id="{940D0F7B-0E91-9F46-BF33-3B03189737F9}"/>
              </a:ext>
            </a:extLst>
          </p:cNvPr>
          <p:cNvSpPr/>
          <p:nvPr userDrawn="1"/>
        </p:nvSpPr>
        <p:spPr>
          <a:xfrm>
            <a:off x="-3" y="0"/>
            <a:ext cx="12192003" cy="6858000"/>
          </a:xfrm>
          <a:prstGeom prst="rect">
            <a:avLst/>
          </a:prstGeom>
          <a:gradFill flip="none" rotWithShape="1">
            <a:gsLst>
              <a:gs pos="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latin typeface="+mj-lt"/>
            </a:endParaRPr>
          </a:p>
        </p:txBody>
      </p:sp>
      <p:sp>
        <p:nvSpPr>
          <p:cNvPr id="5" name="Picture Placeholder 4">
            <a:extLst>
              <a:ext uri="{FF2B5EF4-FFF2-40B4-BE49-F238E27FC236}">
                <a16:creationId xmlns:a16="http://schemas.microsoft.com/office/drawing/2014/main" id="{00F7586B-8A2A-904D-B541-9E31F2F0B7AB}"/>
              </a:ext>
            </a:extLst>
          </p:cNvPr>
          <p:cNvSpPr>
            <a:spLocks noGrp="1"/>
          </p:cNvSpPr>
          <p:nvPr>
            <p:ph type="pic" sz="quarter" idx="10"/>
          </p:nvPr>
        </p:nvSpPr>
        <p:spPr>
          <a:xfrm>
            <a:off x="6096000" y="0"/>
            <a:ext cx="6096000" cy="328231"/>
          </a:xfrm>
        </p:spPr>
        <p:txBody>
          <a:bodyPr/>
          <a:lstStyle/>
          <a:p>
            <a:r>
              <a:rPr lang="en-US"/>
              <a:t>Click icon to add picture</a:t>
            </a:r>
          </a:p>
        </p:txBody>
      </p:sp>
    </p:spTree>
    <p:extLst>
      <p:ext uri="{BB962C8B-B14F-4D97-AF65-F5344CB8AC3E}">
        <p14:creationId xmlns:p14="http://schemas.microsoft.com/office/powerpoint/2010/main" val="288487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Light Gray Gradient with Pic">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D19D170F-220E-5548-9F0F-A01CABD5A097}"/>
              </a:ext>
            </a:extLst>
          </p:cNvPr>
          <p:cNvSpPr/>
          <p:nvPr userDrawn="1"/>
        </p:nvSpPr>
        <p:spPr>
          <a:xfrm>
            <a:off x="0" y="0"/>
            <a:ext cx="12204192" cy="6876288"/>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0" i="0">
              <a:latin typeface="Neue Haas Grotesk Text Pro" panose="020B0504020202020204" pitchFamily="34" charset="77"/>
            </a:endParaRPr>
          </a:p>
        </p:txBody>
      </p:sp>
      <p:sp>
        <p:nvSpPr>
          <p:cNvPr id="5" name="Picture Placeholder 4">
            <a:extLst>
              <a:ext uri="{FF2B5EF4-FFF2-40B4-BE49-F238E27FC236}">
                <a16:creationId xmlns:a16="http://schemas.microsoft.com/office/drawing/2014/main" id="{00F7586B-8A2A-904D-B541-9E31F2F0B7AB}"/>
              </a:ext>
            </a:extLst>
          </p:cNvPr>
          <p:cNvSpPr>
            <a:spLocks noGrp="1"/>
          </p:cNvSpPr>
          <p:nvPr>
            <p:ph type="pic" sz="quarter" idx="10"/>
          </p:nvPr>
        </p:nvSpPr>
        <p:spPr>
          <a:xfrm>
            <a:off x="6096000" y="0"/>
            <a:ext cx="6096000" cy="328231"/>
          </a:xfrm>
        </p:spPr>
        <p:txBody>
          <a:bodyPr/>
          <a:lstStyle/>
          <a:p>
            <a:r>
              <a:rPr lang="en-US"/>
              <a:t>Click icon to add picture</a:t>
            </a:r>
          </a:p>
        </p:txBody>
      </p:sp>
      <p:sp>
        <p:nvSpPr>
          <p:cNvPr id="7" name="TextBox 6">
            <a:extLst>
              <a:ext uri="{FF2B5EF4-FFF2-40B4-BE49-F238E27FC236}">
                <a16:creationId xmlns:a16="http://schemas.microsoft.com/office/drawing/2014/main" id="{B8BF603C-6D95-C646-A0C1-C11A59674A0A}"/>
              </a:ext>
            </a:extLst>
          </p:cNvPr>
          <p:cNvSpPr txBox="1"/>
          <p:nvPr userDrawn="1"/>
        </p:nvSpPr>
        <p:spPr>
          <a:xfrm>
            <a:off x="2148" y="6551114"/>
            <a:ext cx="356188" cy="256545"/>
          </a:xfrm>
          <a:prstGeom prst="rect">
            <a:avLst/>
          </a:prstGeom>
          <a:noFill/>
        </p:spPr>
        <p:txBody>
          <a:bodyPr wrap="none" rtlCol="0">
            <a:spAutoFit/>
          </a:bodyPr>
          <a:lstStyle/>
          <a:p>
            <a:pPr algn="l"/>
            <a:fld id="{111F478C-84AE-4601-9BE4-60468A3A6C06}" type="slidenum">
              <a:rPr lang="en-US" sz="1067" b="0" i="0" smtClean="0">
                <a:solidFill>
                  <a:schemeClr val="tx1">
                    <a:alpha val="50000"/>
                  </a:schemeClr>
                </a:solidFill>
                <a:latin typeface="Neue Haas Grotesk Text Pro" panose="020B0504020202020204" pitchFamily="34" charset="77"/>
              </a:rPr>
              <a:pPr algn="l"/>
              <a:t>‹#›</a:t>
            </a:fld>
            <a:endParaRPr lang="en-US" sz="1067" b="0" i="0">
              <a:solidFill>
                <a:schemeClr val="tx1">
                  <a:alpha val="50000"/>
                </a:schemeClr>
              </a:solidFill>
              <a:latin typeface="Neue Haas Grotesk Text Pro" panose="020B0504020202020204" pitchFamily="34" charset="77"/>
            </a:endParaRPr>
          </a:p>
        </p:txBody>
      </p:sp>
      <p:sp>
        <p:nvSpPr>
          <p:cNvPr id="34" name="TextBox 33">
            <a:extLst>
              <a:ext uri="{FF2B5EF4-FFF2-40B4-BE49-F238E27FC236}">
                <a16:creationId xmlns:a16="http://schemas.microsoft.com/office/drawing/2014/main" id="{438F8845-5EBD-554C-814E-177DC6E3C7AC}"/>
              </a:ext>
            </a:extLst>
          </p:cNvPr>
          <p:cNvSpPr txBox="1"/>
          <p:nvPr userDrawn="1"/>
        </p:nvSpPr>
        <p:spPr>
          <a:xfrm>
            <a:off x="9596421" y="6548295"/>
            <a:ext cx="2542683" cy="215444"/>
          </a:xfrm>
          <a:prstGeom prst="rect">
            <a:avLst/>
          </a:prstGeom>
          <a:noFill/>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95000"/>
                  </a:schemeClr>
                </a:solidFill>
                <a:latin typeface="Neue Haas Grotesk Text Pro" panose="020B0504020202020204" pitchFamily="34" charset="77"/>
                <a:ea typeface="+mn-ea"/>
                <a:cs typeface="+mn-cs"/>
              </a:rPr>
              <a:t>© Hitachi Vantara LLC 2023. All Rights Reserved.</a:t>
            </a:r>
          </a:p>
        </p:txBody>
      </p:sp>
      <p:pic>
        <p:nvPicPr>
          <p:cNvPr id="2" name="Graphic 1">
            <a:extLst>
              <a:ext uri="{FF2B5EF4-FFF2-40B4-BE49-F238E27FC236}">
                <a16:creationId xmlns:a16="http://schemas.microsoft.com/office/drawing/2014/main" id="{21DE3BC8-437A-E863-182E-512B9358D3E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24534" y="-2"/>
            <a:ext cx="2169597" cy="1084799"/>
          </a:xfrm>
          <a:prstGeom prst="rect">
            <a:avLst/>
          </a:prstGeom>
        </p:spPr>
      </p:pic>
    </p:spTree>
    <p:extLst>
      <p:ext uri="{BB962C8B-B14F-4D97-AF65-F5344CB8AC3E}">
        <p14:creationId xmlns:p14="http://schemas.microsoft.com/office/powerpoint/2010/main" val="403787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Gallery Ti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3E400-6BC1-E64A-8478-6831B7A08AF2}"/>
              </a:ext>
            </a:extLst>
          </p:cNvPr>
          <p:cNvSpPr>
            <a:spLocks noGrp="1"/>
          </p:cNvSpPr>
          <p:nvPr>
            <p:ph type="title"/>
          </p:nvPr>
        </p:nvSpPr>
        <p:spPr/>
        <p:txBody>
          <a:bodyPr/>
          <a:lstStyle/>
          <a:p>
            <a:r>
              <a:rPr lang="en-US"/>
              <a:t>Click to edit Master title style</a:t>
            </a:r>
          </a:p>
        </p:txBody>
      </p:sp>
      <p:sp>
        <p:nvSpPr>
          <p:cNvPr id="3" name="Picture Placeholder 7">
            <a:extLst>
              <a:ext uri="{FF2B5EF4-FFF2-40B4-BE49-F238E27FC236}">
                <a16:creationId xmlns:a16="http://schemas.microsoft.com/office/drawing/2014/main" id="{EE888CFF-2BFE-0744-825D-49559CF9484B}"/>
              </a:ext>
            </a:extLst>
          </p:cNvPr>
          <p:cNvSpPr>
            <a:spLocks noGrp="1"/>
          </p:cNvSpPr>
          <p:nvPr>
            <p:ph type="pic" sz="quarter" idx="15"/>
          </p:nvPr>
        </p:nvSpPr>
        <p:spPr>
          <a:xfrm>
            <a:off x="8217409" y="3769200"/>
            <a:ext cx="3791712" cy="328231"/>
          </a:xfrm>
          <a:prstGeom prst="rect">
            <a:avLst/>
          </a:prstGeom>
          <a:solidFill>
            <a:schemeClr val="accent4"/>
          </a:solidFill>
          <a:effectLst/>
        </p:spPr>
        <p:txBody>
          <a:bodyPr/>
          <a:lstStyle>
            <a:lvl1pPr marL="0" indent="0">
              <a:buNone/>
              <a:defRPr/>
            </a:lvl1pPr>
          </a:lstStyle>
          <a:p>
            <a:r>
              <a:rPr lang="en-US"/>
              <a:t>Click icon to add picture</a:t>
            </a:r>
          </a:p>
        </p:txBody>
      </p:sp>
      <p:sp>
        <p:nvSpPr>
          <p:cNvPr id="4" name="Text Placeholder 2">
            <a:extLst>
              <a:ext uri="{FF2B5EF4-FFF2-40B4-BE49-F238E27FC236}">
                <a16:creationId xmlns:a16="http://schemas.microsoft.com/office/drawing/2014/main" id="{7EE04616-DBAD-004F-8DB8-5FA017DD3016}"/>
              </a:ext>
            </a:extLst>
          </p:cNvPr>
          <p:cNvSpPr>
            <a:spLocks noGrp="1"/>
          </p:cNvSpPr>
          <p:nvPr>
            <p:ph type="body" sz="quarter" idx="16" hasCustomPrompt="1"/>
          </p:nvPr>
        </p:nvSpPr>
        <p:spPr>
          <a:xfrm>
            <a:off x="8510544" y="5412234"/>
            <a:ext cx="2899109" cy="462001"/>
          </a:xfrm>
        </p:spPr>
        <p:txBody>
          <a:bodyPr lIns="0" tIns="0" rIns="0" bIns="36000" anchor="b" anchorCtr="0"/>
          <a:lstStyle>
            <a:lvl1pPr marL="0" indent="0">
              <a:lnSpc>
                <a:spcPts val="1600"/>
              </a:lnSpc>
              <a:spcBef>
                <a:spcPts val="0"/>
              </a:spcBef>
              <a:spcAft>
                <a:spcPts val="0"/>
              </a:spcAft>
              <a:buFontTx/>
              <a:buNone/>
              <a:defRPr sz="1867"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Title Vertical </a:t>
            </a:r>
          </a:p>
          <a:p>
            <a:pPr lvl="0"/>
            <a:r>
              <a:rPr lang="en-GB"/>
              <a:t>Sector</a:t>
            </a:r>
            <a:endParaRPr lang="en-US"/>
          </a:p>
        </p:txBody>
      </p:sp>
      <p:sp>
        <p:nvSpPr>
          <p:cNvPr id="5" name="Text Placeholder 2">
            <a:extLst>
              <a:ext uri="{FF2B5EF4-FFF2-40B4-BE49-F238E27FC236}">
                <a16:creationId xmlns:a16="http://schemas.microsoft.com/office/drawing/2014/main" id="{A2027F03-828B-8344-846D-60B726A8D6E7}"/>
              </a:ext>
            </a:extLst>
          </p:cNvPr>
          <p:cNvSpPr>
            <a:spLocks noGrp="1"/>
          </p:cNvSpPr>
          <p:nvPr>
            <p:ph type="body" sz="quarter" idx="18" hasCustomPrompt="1"/>
          </p:nvPr>
        </p:nvSpPr>
        <p:spPr>
          <a:xfrm>
            <a:off x="8510544" y="5880588"/>
            <a:ext cx="2899109" cy="221417"/>
          </a:xfrm>
        </p:spPr>
        <p:txBody>
          <a:bodyPr lIns="0" tIns="0" rIns="0" bIns="0">
            <a:noAutofit/>
          </a:bodyPr>
          <a:lstStyle>
            <a:lvl1pPr marL="0" indent="0">
              <a:buFontTx/>
              <a:buNone/>
              <a:defRPr sz="1333"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
        <p:nvSpPr>
          <p:cNvPr id="6" name="Picture Placeholder 7">
            <a:extLst>
              <a:ext uri="{FF2B5EF4-FFF2-40B4-BE49-F238E27FC236}">
                <a16:creationId xmlns:a16="http://schemas.microsoft.com/office/drawing/2014/main" id="{7684E943-BF3A-C440-9E36-8336E6625DC8}"/>
              </a:ext>
            </a:extLst>
          </p:cNvPr>
          <p:cNvSpPr>
            <a:spLocks noGrp="1"/>
          </p:cNvSpPr>
          <p:nvPr>
            <p:ph type="pic" sz="quarter" idx="19"/>
          </p:nvPr>
        </p:nvSpPr>
        <p:spPr>
          <a:xfrm>
            <a:off x="4242819" y="3767328"/>
            <a:ext cx="3791712" cy="328231"/>
          </a:xfrm>
          <a:prstGeom prst="rect">
            <a:avLst/>
          </a:prstGeom>
          <a:solidFill>
            <a:srgbClr val="001933"/>
          </a:solidFill>
          <a:effectLst/>
        </p:spPr>
        <p:txBody>
          <a:bodyPr/>
          <a:lstStyle>
            <a:lvl1pPr marL="0" indent="0">
              <a:buNone/>
              <a:defRPr/>
            </a:lvl1pPr>
          </a:lstStyle>
          <a:p>
            <a:r>
              <a:rPr lang="en-US"/>
              <a:t>Click icon to add picture</a:t>
            </a:r>
          </a:p>
        </p:txBody>
      </p:sp>
      <p:sp>
        <p:nvSpPr>
          <p:cNvPr id="7" name="Text Placeholder 2">
            <a:extLst>
              <a:ext uri="{FF2B5EF4-FFF2-40B4-BE49-F238E27FC236}">
                <a16:creationId xmlns:a16="http://schemas.microsoft.com/office/drawing/2014/main" id="{71A148BF-537A-FF4C-91FA-9CFE927FD594}"/>
              </a:ext>
            </a:extLst>
          </p:cNvPr>
          <p:cNvSpPr>
            <a:spLocks noGrp="1"/>
          </p:cNvSpPr>
          <p:nvPr>
            <p:ph type="body" sz="quarter" idx="20" hasCustomPrompt="1"/>
          </p:nvPr>
        </p:nvSpPr>
        <p:spPr>
          <a:xfrm>
            <a:off x="4535954" y="5410362"/>
            <a:ext cx="2899109" cy="462001"/>
          </a:xfrm>
        </p:spPr>
        <p:txBody>
          <a:bodyPr lIns="0" tIns="0" rIns="0" bIns="36000" anchor="b" anchorCtr="0"/>
          <a:lstStyle>
            <a:lvl1pPr marL="0" indent="0">
              <a:lnSpc>
                <a:spcPts val="1600"/>
              </a:lnSpc>
              <a:spcBef>
                <a:spcPts val="0"/>
              </a:spcBef>
              <a:spcAft>
                <a:spcPts val="0"/>
              </a:spcAft>
              <a:buFontTx/>
              <a:buNone/>
              <a:defRPr sz="1867"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Title Vertical </a:t>
            </a:r>
          </a:p>
          <a:p>
            <a:pPr lvl="0"/>
            <a:r>
              <a:rPr lang="en-GB"/>
              <a:t>Sector</a:t>
            </a:r>
            <a:endParaRPr lang="en-US"/>
          </a:p>
        </p:txBody>
      </p:sp>
      <p:sp>
        <p:nvSpPr>
          <p:cNvPr id="8" name="Text Placeholder 2">
            <a:extLst>
              <a:ext uri="{FF2B5EF4-FFF2-40B4-BE49-F238E27FC236}">
                <a16:creationId xmlns:a16="http://schemas.microsoft.com/office/drawing/2014/main" id="{846F506E-2077-0F49-B7D6-4A9E8C420A47}"/>
              </a:ext>
            </a:extLst>
          </p:cNvPr>
          <p:cNvSpPr>
            <a:spLocks noGrp="1"/>
          </p:cNvSpPr>
          <p:nvPr>
            <p:ph type="body" sz="quarter" idx="21" hasCustomPrompt="1"/>
          </p:nvPr>
        </p:nvSpPr>
        <p:spPr>
          <a:xfrm>
            <a:off x="4535954" y="5878716"/>
            <a:ext cx="2899109" cy="221417"/>
          </a:xfrm>
        </p:spPr>
        <p:txBody>
          <a:bodyPr lIns="0" tIns="0" rIns="0" bIns="0">
            <a:noAutofit/>
          </a:bodyPr>
          <a:lstStyle>
            <a:lvl1pPr marL="0" indent="0">
              <a:buFontTx/>
              <a:buNone/>
              <a:defRPr sz="1333"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
        <p:nvSpPr>
          <p:cNvPr id="9" name="Picture Placeholder 7">
            <a:extLst>
              <a:ext uri="{FF2B5EF4-FFF2-40B4-BE49-F238E27FC236}">
                <a16:creationId xmlns:a16="http://schemas.microsoft.com/office/drawing/2014/main" id="{053EA1A7-DE08-5443-8CD2-5E80F9877FFB}"/>
              </a:ext>
            </a:extLst>
          </p:cNvPr>
          <p:cNvSpPr>
            <a:spLocks noGrp="1"/>
          </p:cNvSpPr>
          <p:nvPr>
            <p:ph type="pic" sz="quarter" idx="22"/>
          </p:nvPr>
        </p:nvSpPr>
        <p:spPr>
          <a:xfrm>
            <a:off x="268228" y="3765456"/>
            <a:ext cx="3791712" cy="328231"/>
          </a:xfrm>
          <a:prstGeom prst="rect">
            <a:avLst/>
          </a:prstGeom>
          <a:solidFill>
            <a:srgbClr val="B4B4BC"/>
          </a:solidFill>
          <a:effectLst/>
        </p:spPr>
        <p:txBody>
          <a:bodyPr/>
          <a:lstStyle>
            <a:lvl1pPr marL="0" indent="0">
              <a:buNone/>
              <a:defRPr/>
            </a:lvl1pPr>
          </a:lstStyle>
          <a:p>
            <a:r>
              <a:rPr lang="en-US"/>
              <a:t>Click icon to add picture</a:t>
            </a:r>
          </a:p>
        </p:txBody>
      </p:sp>
      <p:sp>
        <p:nvSpPr>
          <p:cNvPr id="10" name="Text Placeholder 2">
            <a:extLst>
              <a:ext uri="{FF2B5EF4-FFF2-40B4-BE49-F238E27FC236}">
                <a16:creationId xmlns:a16="http://schemas.microsoft.com/office/drawing/2014/main" id="{078CF79D-4067-914F-9A2B-CB48821A8AD7}"/>
              </a:ext>
            </a:extLst>
          </p:cNvPr>
          <p:cNvSpPr>
            <a:spLocks noGrp="1"/>
          </p:cNvSpPr>
          <p:nvPr>
            <p:ph type="body" sz="quarter" idx="23" hasCustomPrompt="1"/>
          </p:nvPr>
        </p:nvSpPr>
        <p:spPr>
          <a:xfrm>
            <a:off x="561363" y="5403018"/>
            <a:ext cx="2899109" cy="467473"/>
          </a:xfrm>
        </p:spPr>
        <p:txBody>
          <a:bodyPr lIns="0" tIns="0" rIns="0" bIns="36000" anchor="b" anchorCtr="0"/>
          <a:lstStyle>
            <a:lvl1pPr marL="0" indent="0">
              <a:lnSpc>
                <a:spcPts val="1600"/>
              </a:lnSpc>
              <a:spcBef>
                <a:spcPts val="0"/>
              </a:spcBef>
              <a:spcAft>
                <a:spcPts val="0"/>
              </a:spcAft>
              <a:buFontTx/>
              <a:buNone/>
              <a:defRPr sz="1867"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Title Vertical </a:t>
            </a:r>
          </a:p>
          <a:p>
            <a:pPr lvl="0"/>
            <a:r>
              <a:rPr lang="en-GB"/>
              <a:t>Sector</a:t>
            </a:r>
            <a:endParaRPr lang="en-US"/>
          </a:p>
        </p:txBody>
      </p:sp>
      <p:sp>
        <p:nvSpPr>
          <p:cNvPr id="11" name="Text Placeholder 2">
            <a:extLst>
              <a:ext uri="{FF2B5EF4-FFF2-40B4-BE49-F238E27FC236}">
                <a16:creationId xmlns:a16="http://schemas.microsoft.com/office/drawing/2014/main" id="{288A013E-D6B9-3A48-B17C-E6BAAE0F98E6}"/>
              </a:ext>
            </a:extLst>
          </p:cNvPr>
          <p:cNvSpPr>
            <a:spLocks noGrp="1"/>
          </p:cNvSpPr>
          <p:nvPr>
            <p:ph type="body" sz="quarter" idx="24" hasCustomPrompt="1"/>
          </p:nvPr>
        </p:nvSpPr>
        <p:spPr>
          <a:xfrm>
            <a:off x="561363" y="5876844"/>
            <a:ext cx="2899109" cy="221417"/>
          </a:xfrm>
        </p:spPr>
        <p:txBody>
          <a:bodyPr lIns="0" tIns="0" rIns="0" bIns="0">
            <a:noAutofit/>
          </a:bodyPr>
          <a:lstStyle>
            <a:lvl1pPr marL="0" indent="0">
              <a:buFontTx/>
              <a:buNone/>
              <a:defRPr sz="1333"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
        <p:nvSpPr>
          <p:cNvPr id="12" name="Picture Placeholder 7">
            <a:extLst>
              <a:ext uri="{FF2B5EF4-FFF2-40B4-BE49-F238E27FC236}">
                <a16:creationId xmlns:a16="http://schemas.microsoft.com/office/drawing/2014/main" id="{CEF55DBB-B3CC-C347-BD0E-29F1F62AAF7C}"/>
              </a:ext>
            </a:extLst>
          </p:cNvPr>
          <p:cNvSpPr>
            <a:spLocks noGrp="1"/>
          </p:cNvSpPr>
          <p:nvPr>
            <p:ph type="pic" sz="quarter" idx="25"/>
          </p:nvPr>
        </p:nvSpPr>
        <p:spPr>
          <a:xfrm>
            <a:off x="8217409" y="1087477"/>
            <a:ext cx="3791712" cy="328231"/>
          </a:xfrm>
          <a:prstGeom prst="rect">
            <a:avLst/>
          </a:prstGeom>
          <a:solidFill>
            <a:schemeClr val="accent2"/>
          </a:solidFill>
          <a:effectLst/>
        </p:spPr>
        <p:txBody>
          <a:bodyPr/>
          <a:lstStyle>
            <a:lvl1pPr marL="0" indent="0">
              <a:buNone/>
              <a:defRPr/>
            </a:lvl1pPr>
          </a:lstStyle>
          <a:p>
            <a:r>
              <a:rPr lang="en-US"/>
              <a:t>Click icon to add picture</a:t>
            </a:r>
          </a:p>
        </p:txBody>
      </p:sp>
      <p:sp>
        <p:nvSpPr>
          <p:cNvPr id="13" name="Text Placeholder 2">
            <a:extLst>
              <a:ext uri="{FF2B5EF4-FFF2-40B4-BE49-F238E27FC236}">
                <a16:creationId xmlns:a16="http://schemas.microsoft.com/office/drawing/2014/main" id="{F79B057E-2AB3-334B-B69A-342EF75769AB}"/>
              </a:ext>
            </a:extLst>
          </p:cNvPr>
          <p:cNvSpPr>
            <a:spLocks noGrp="1"/>
          </p:cNvSpPr>
          <p:nvPr>
            <p:ph type="body" sz="quarter" idx="26" hasCustomPrompt="1"/>
          </p:nvPr>
        </p:nvSpPr>
        <p:spPr>
          <a:xfrm>
            <a:off x="8510544" y="2730512"/>
            <a:ext cx="2899109" cy="462001"/>
          </a:xfrm>
        </p:spPr>
        <p:txBody>
          <a:bodyPr lIns="0" tIns="0" rIns="0" bIns="36000" anchor="b" anchorCtr="0"/>
          <a:lstStyle>
            <a:lvl1pPr marL="0" indent="0">
              <a:lnSpc>
                <a:spcPts val="1600"/>
              </a:lnSpc>
              <a:spcBef>
                <a:spcPts val="0"/>
              </a:spcBef>
              <a:spcAft>
                <a:spcPts val="0"/>
              </a:spcAft>
              <a:buFontTx/>
              <a:buNone/>
              <a:defRPr sz="1867"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Title Vertical </a:t>
            </a:r>
          </a:p>
          <a:p>
            <a:pPr lvl="0"/>
            <a:r>
              <a:rPr lang="en-GB"/>
              <a:t>Sector</a:t>
            </a:r>
            <a:endParaRPr lang="en-US"/>
          </a:p>
        </p:txBody>
      </p:sp>
      <p:sp>
        <p:nvSpPr>
          <p:cNvPr id="14" name="Text Placeholder 2">
            <a:extLst>
              <a:ext uri="{FF2B5EF4-FFF2-40B4-BE49-F238E27FC236}">
                <a16:creationId xmlns:a16="http://schemas.microsoft.com/office/drawing/2014/main" id="{8643242E-5523-834A-B4AE-01CDF8342184}"/>
              </a:ext>
            </a:extLst>
          </p:cNvPr>
          <p:cNvSpPr>
            <a:spLocks noGrp="1"/>
          </p:cNvSpPr>
          <p:nvPr>
            <p:ph type="body" sz="quarter" idx="27" hasCustomPrompt="1"/>
          </p:nvPr>
        </p:nvSpPr>
        <p:spPr>
          <a:xfrm>
            <a:off x="8510544" y="3198865"/>
            <a:ext cx="2899109" cy="221417"/>
          </a:xfrm>
        </p:spPr>
        <p:txBody>
          <a:bodyPr lIns="0" tIns="0" rIns="0" bIns="0">
            <a:noAutofit/>
          </a:bodyPr>
          <a:lstStyle>
            <a:lvl1pPr marL="0" indent="0">
              <a:buFontTx/>
              <a:buNone/>
              <a:defRPr sz="1333"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
        <p:nvSpPr>
          <p:cNvPr id="15" name="Picture Placeholder 7">
            <a:extLst>
              <a:ext uri="{FF2B5EF4-FFF2-40B4-BE49-F238E27FC236}">
                <a16:creationId xmlns:a16="http://schemas.microsoft.com/office/drawing/2014/main" id="{C6498435-F3DB-AD49-9384-AAB5705A8DD7}"/>
              </a:ext>
            </a:extLst>
          </p:cNvPr>
          <p:cNvSpPr>
            <a:spLocks noGrp="1"/>
          </p:cNvSpPr>
          <p:nvPr>
            <p:ph type="pic" sz="quarter" idx="28"/>
          </p:nvPr>
        </p:nvSpPr>
        <p:spPr>
          <a:xfrm>
            <a:off x="4242819" y="1085605"/>
            <a:ext cx="3791712" cy="328231"/>
          </a:xfrm>
          <a:prstGeom prst="rect">
            <a:avLst/>
          </a:prstGeom>
          <a:solidFill>
            <a:schemeClr val="tx1"/>
          </a:solidFill>
          <a:effectLst/>
        </p:spPr>
        <p:txBody>
          <a:bodyPr/>
          <a:lstStyle>
            <a:lvl1pPr marL="0" indent="0">
              <a:buNone/>
              <a:defRPr/>
            </a:lvl1pPr>
          </a:lstStyle>
          <a:p>
            <a:r>
              <a:rPr lang="en-US"/>
              <a:t>Click icon to add picture</a:t>
            </a:r>
          </a:p>
        </p:txBody>
      </p:sp>
      <p:sp>
        <p:nvSpPr>
          <p:cNvPr id="16" name="Text Placeholder 2">
            <a:extLst>
              <a:ext uri="{FF2B5EF4-FFF2-40B4-BE49-F238E27FC236}">
                <a16:creationId xmlns:a16="http://schemas.microsoft.com/office/drawing/2014/main" id="{F5B56A4E-A819-8C4A-AC58-6BB2E301E8F3}"/>
              </a:ext>
            </a:extLst>
          </p:cNvPr>
          <p:cNvSpPr>
            <a:spLocks noGrp="1"/>
          </p:cNvSpPr>
          <p:nvPr>
            <p:ph type="body" sz="quarter" idx="29" hasCustomPrompt="1"/>
          </p:nvPr>
        </p:nvSpPr>
        <p:spPr>
          <a:xfrm>
            <a:off x="4535954" y="2728640"/>
            <a:ext cx="2899109" cy="462001"/>
          </a:xfrm>
        </p:spPr>
        <p:txBody>
          <a:bodyPr lIns="0" tIns="0" rIns="0" bIns="36000" anchor="b" anchorCtr="0"/>
          <a:lstStyle>
            <a:lvl1pPr marL="0" indent="0">
              <a:lnSpc>
                <a:spcPts val="1600"/>
              </a:lnSpc>
              <a:spcBef>
                <a:spcPts val="0"/>
              </a:spcBef>
              <a:spcAft>
                <a:spcPts val="0"/>
              </a:spcAft>
              <a:buFontTx/>
              <a:buNone/>
              <a:defRPr sz="1867"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Title Vertical </a:t>
            </a:r>
          </a:p>
          <a:p>
            <a:pPr lvl="0"/>
            <a:r>
              <a:rPr lang="en-GB"/>
              <a:t>Sector</a:t>
            </a:r>
            <a:endParaRPr lang="en-US"/>
          </a:p>
        </p:txBody>
      </p:sp>
      <p:sp>
        <p:nvSpPr>
          <p:cNvPr id="17" name="Text Placeholder 2">
            <a:extLst>
              <a:ext uri="{FF2B5EF4-FFF2-40B4-BE49-F238E27FC236}">
                <a16:creationId xmlns:a16="http://schemas.microsoft.com/office/drawing/2014/main" id="{B57E2C8D-0AC1-104B-AA97-1F0F12F38D31}"/>
              </a:ext>
            </a:extLst>
          </p:cNvPr>
          <p:cNvSpPr>
            <a:spLocks noGrp="1"/>
          </p:cNvSpPr>
          <p:nvPr>
            <p:ph type="body" sz="quarter" idx="30" hasCustomPrompt="1"/>
          </p:nvPr>
        </p:nvSpPr>
        <p:spPr>
          <a:xfrm>
            <a:off x="4535954" y="3196993"/>
            <a:ext cx="2899109" cy="221417"/>
          </a:xfrm>
        </p:spPr>
        <p:txBody>
          <a:bodyPr lIns="0" tIns="0" rIns="0" bIns="0">
            <a:noAutofit/>
          </a:bodyPr>
          <a:lstStyle>
            <a:lvl1pPr marL="0" indent="0">
              <a:buFontTx/>
              <a:buNone/>
              <a:defRPr sz="1333"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
        <p:nvSpPr>
          <p:cNvPr id="18" name="Picture Placeholder 7">
            <a:extLst>
              <a:ext uri="{FF2B5EF4-FFF2-40B4-BE49-F238E27FC236}">
                <a16:creationId xmlns:a16="http://schemas.microsoft.com/office/drawing/2014/main" id="{B0F496A8-2D58-A442-9137-09641E1D4F76}"/>
              </a:ext>
            </a:extLst>
          </p:cNvPr>
          <p:cNvSpPr>
            <a:spLocks noGrp="1"/>
          </p:cNvSpPr>
          <p:nvPr>
            <p:ph type="pic" sz="quarter" idx="31"/>
          </p:nvPr>
        </p:nvSpPr>
        <p:spPr>
          <a:xfrm>
            <a:off x="268228" y="1083733"/>
            <a:ext cx="3791712" cy="328231"/>
          </a:xfrm>
          <a:prstGeom prst="rect">
            <a:avLst/>
          </a:prstGeom>
          <a:solidFill>
            <a:srgbClr val="00477B"/>
          </a:solidFill>
          <a:effectLst/>
        </p:spPr>
        <p:txBody>
          <a:bodyPr/>
          <a:lstStyle>
            <a:lvl1pPr marL="0" indent="0">
              <a:buNone/>
              <a:defRPr/>
            </a:lvl1pPr>
          </a:lstStyle>
          <a:p>
            <a:r>
              <a:rPr lang="en-US"/>
              <a:t>Click icon to add picture</a:t>
            </a:r>
          </a:p>
        </p:txBody>
      </p:sp>
      <p:sp>
        <p:nvSpPr>
          <p:cNvPr id="19" name="Text Placeholder 2">
            <a:extLst>
              <a:ext uri="{FF2B5EF4-FFF2-40B4-BE49-F238E27FC236}">
                <a16:creationId xmlns:a16="http://schemas.microsoft.com/office/drawing/2014/main" id="{6D0DDEE2-1C13-A841-BFFC-C188B59F463F}"/>
              </a:ext>
            </a:extLst>
          </p:cNvPr>
          <p:cNvSpPr>
            <a:spLocks noGrp="1"/>
          </p:cNvSpPr>
          <p:nvPr>
            <p:ph type="body" sz="quarter" idx="32" hasCustomPrompt="1"/>
          </p:nvPr>
        </p:nvSpPr>
        <p:spPr>
          <a:xfrm>
            <a:off x="561363" y="2726768"/>
            <a:ext cx="2899109" cy="462001"/>
          </a:xfrm>
        </p:spPr>
        <p:txBody>
          <a:bodyPr lIns="0" tIns="0" rIns="0" bIns="36000" anchor="b" anchorCtr="0"/>
          <a:lstStyle>
            <a:lvl1pPr marL="0" indent="0">
              <a:lnSpc>
                <a:spcPts val="1600"/>
              </a:lnSpc>
              <a:spcBef>
                <a:spcPts val="0"/>
              </a:spcBef>
              <a:spcAft>
                <a:spcPts val="0"/>
              </a:spcAft>
              <a:buFontTx/>
              <a:buNone/>
              <a:defRPr sz="1867"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Title Vertical </a:t>
            </a:r>
          </a:p>
          <a:p>
            <a:pPr lvl="0"/>
            <a:r>
              <a:rPr lang="en-GB"/>
              <a:t>Sector</a:t>
            </a:r>
            <a:endParaRPr lang="en-US"/>
          </a:p>
        </p:txBody>
      </p:sp>
      <p:sp>
        <p:nvSpPr>
          <p:cNvPr id="20" name="Text Placeholder 2">
            <a:extLst>
              <a:ext uri="{FF2B5EF4-FFF2-40B4-BE49-F238E27FC236}">
                <a16:creationId xmlns:a16="http://schemas.microsoft.com/office/drawing/2014/main" id="{82FE8DC9-2483-3047-B15D-B23164609A7F}"/>
              </a:ext>
            </a:extLst>
          </p:cNvPr>
          <p:cNvSpPr>
            <a:spLocks noGrp="1"/>
          </p:cNvSpPr>
          <p:nvPr>
            <p:ph type="body" sz="quarter" idx="33" hasCustomPrompt="1"/>
          </p:nvPr>
        </p:nvSpPr>
        <p:spPr>
          <a:xfrm>
            <a:off x="561363" y="3195121"/>
            <a:ext cx="2899109" cy="221417"/>
          </a:xfrm>
        </p:spPr>
        <p:txBody>
          <a:bodyPr lIns="0" tIns="0" rIns="0" bIns="0">
            <a:noAutofit/>
          </a:bodyPr>
          <a:lstStyle>
            <a:lvl1pPr marL="0" indent="0">
              <a:buFontTx/>
              <a:buNone/>
              <a:defRPr sz="1333"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Tree>
    <p:extLst>
      <p:ext uri="{BB962C8B-B14F-4D97-AF65-F5344CB8AC3E}">
        <p14:creationId xmlns:p14="http://schemas.microsoft.com/office/powerpoint/2010/main" val="3099925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Gallery Photo Tiles">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DDE2612-B4D8-A943-BD98-262E36EF2CD8}"/>
              </a:ext>
            </a:extLst>
          </p:cNvPr>
          <p:cNvSpPr/>
          <p:nvPr userDrawn="1"/>
        </p:nvSpPr>
        <p:spPr>
          <a:xfrm>
            <a:off x="0" y="0"/>
            <a:ext cx="12192000" cy="6486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latin typeface="+mj-lt"/>
            </a:endParaRPr>
          </a:p>
        </p:txBody>
      </p:sp>
      <p:sp>
        <p:nvSpPr>
          <p:cNvPr id="3" name="Picture Placeholder 7">
            <a:extLst>
              <a:ext uri="{FF2B5EF4-FFF2-40B4-BE49-F238E27FC236}">
                <a16:creationId xmlns:a16="http://schemas.microsoft.com/office/drawing/2014/main" id="{7307512B-76EF-9645-9A49-2D7D690BE207}"/>
              </a:ext>
            </a:extLst>
          </p:cNvPr>
          <p:cNvSpPr>
            <a:spLocks noGrp="1"/>
          </p:cNvSpPr>
          <p:nvPr>
            <p:ph type="pic" sz="quarter" idx="15"/>
          </p:nvPr>
        </p:nvSpPr>
        <p:spPr>
          <a:xfrm>
            <a:off x="8217409" y="3474991"/>
            <a:ext cx="3791712" cy="328231"/>
          </a:xfrm>
          <a:prstGeom prst="rect">
            <a:avLst/>
          </a:prstGeom>
          <a:solidFill>
            <a:schemeClr val="accent4"/>
          </a:solidFill>
          <a:effectLst/>
        </p:spPr>
        <p:txBody>
          <a:bodyPr/>
          <a:lstStyle>
            <a:lvl1pPr marL="0" indent="0">
              <a:buNone/>
              <a:defRPr/>
            </a:lvl1pPr>
          </a:lstStyle>
          <a:p>
            <a:r>
              <a:rPr lang="en-US"/>
              <a:t>Click icon to add picture</a:t>
            </a:r>
          </a:p>
        </p:txBody>
      </p:sp>
      <p:sp>
        <p:nvSpPr>
          <p:cNvPr id="4" name="Text Placeholder 2">
            <a:extLst>
              <a:ext uri="{FF2B5EF4-FFF2-40B4-BE49-F238E27FC236}">
                <a16:creationId xmlns:a16="http://schemas.microsoft.com/office/drawing/2014/main" id="{E76E9A7C-8D4F-7E44-920E-93D227D3F10C}"/>
              </a:ext>
            </a:extLst>
          </p:cNvPr>
          <p:cNvSpPr>
            <a:spLocks noGrp="1"/>
          </p:cNvSpPr>
          <p:nvPr>
            <p:ph type="body" sz="quarter" idx="16" hasCustomPrompt="1"/>
          </p:nvPr>
        </p:nvSpPr>
        <p:spPr>
          <a:xfrm>
            <a:off x="8510544" y="5586410"/>
            <a:ext cx="2899109" cy="462001"/>
          </a:xfrm>
        </p:spPr>
        <p:txBody>
          <a:bodyPr lIns="0" tIns="0" rIns="0" bIns="36000" anchor="b" anchorCtr="0"/>
          <a:lstStyle>
            <a:lvl1pPr marL="0" indent="0">
              <a:lnSpc>
                <a:spcPts val="1600"/>
              </a:lnSpc>
              <a:spcBef>
                <a:spcPts val="0"/>
              </a:spcBef>
              <a:spcAft>
                <a:spcPts val="0"/>
              </a:spcAft>
              <a:buFontTx/>
              <a:buNone/>
              <a:defRPr sz="1867"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Title Vertical </a:t>
            </a:r>
          </a:p>
          <a:p>
            <a:pPr lvl="0"/>
            <a:r>
              <a:rPr lang="en-GB"/>
              <a:t>Sector</a:t>
            </a:r>
            <a:endParaRPr lang="en-US"/>
          </a:p>
        </p:txBody>
      </p:sp>
      <p:sp>
        <p:nvSpPr>
          <p:cNvPr id="5" name="Text Placeholder 2">
            <a:extLst>
              <a:ext uri="{FF2B5EF4-FFF2-40B4-BE49-F238E27FC236}">
                <a16:creationId xmlns:a16="http://schemas.microsoft.com/office/drawing/2014/main" id="{EF32DE9C-692A-4646-8D08-E79437110B5E}"/>
              </a:ext>
            </a:extLst>
          </p:cNvPr>
          <p:cNvSpPr>
            <a:spLocks noGrp="1"/>
          </p:cNvSpPr>
          <p:nvPr>
            <p:ph type="body" sz="quarter" idx="18" hasCustomPrompt="1"/>
          </p:nvPr>
        </p:nvSpPr>
        <p:spPr>
          <a:xfrm>
            <a:off x="8510544" y="6054764"/>
            <a:ext cx="2899109" cy="221417"/>
          </a:xfrm>
        </p:spPr>
        <p:txBody>
          <a:bodyPr lIns="0" tIns="0" rIns="0" bIns="0">
            <a:noAutofit/>
          </a:bodyPr>
          <a:lstStyle>
            <a:lvl1pPr marL="0" indent="0">
              <a:buFontTx/>
              <a:buNone/>
              <a:defRPr sz="1333"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
        <p:nvSpPr>
          <p:cNvPr id="6" name="Picture Placeholder 7">
            <a:extLst>
              <a:ext uri="{FF2B5EF4-FFF2-40B4-BE49-F238E27FC236}">
                <a16:creationId xmlns:a16="http://schemas.microsoft.com/office/drawing/2014/main" id="{A3E62F3F-45D9-1F45-92CB-D9FEC60CEFB1}"/>
              </a:ext>
            </a:extLst>
          </p:cNvPr>
          <p:cNvSpPr>
            <a:spLocks noGrp="1"/>
          </p:cNvSpPr>
          <p:nvPr>
            <p:ph type="pic" sz="quarter" idx="19"/>
          </p:nvPr>
        </p:nvSpPr>
        <p:spPr>
          <a:xfrm>
            <a:off x="4242819" y="3473119"/>
            <a:ext cx="3791712" cy="328231"/>
          </a:xfrm>
          <a:prstGeom prst="rect">
            <a:avLst/>
          </a:prstGeom>
          <a:solidFill>
            <a:srgbClr val="001933"/>
          </a:solidFill>
          <a:effectLst/>
        </p:spPr>
        <p:txBody>
          <a:bodyPr/>
          <a:lstStyle>
            <a:lvl1pPr marL="0" indent="0">
              <a:buNone/>
              <a:defRPr/>
            </a:lvl1pPr>
          </a:lstStyle>
          <a:p>
            <a:r>
              <a:rPr lang="en-US"/>
              <a:t>Click icon to add picture</a:t>
            </a:r>
          </a:p>
        </p:txBody>
      </p:sp>
      <p:sp>
        <p:nvSpPr>
          <p:cNvPr id="7" name="Text Placeholder 2">
            <a:extLst>
              <a:ext uri="{FF2B5EF4-FFF2-40B4-BE49-F238E27FC236}">
                <a16:creationId xmlns:a16="http://schemas.microsoft.com/office/drawing/2014/main" id="{F0055207-2121-7E48-9072-E9D178DB0699}"/>
              </a:ext>
            </a:extLst>
          </p:cNvPr>
          <p:cNvSpPr>
            <a:spLocks noGrp="1"/>
          </p:cNvSpPr>
          <p:nvPr>
            <p:ph type="body" sz="quarter" idx="20" hasCustomPrompt="1"/>
          </p:nvPr>
        </p:nvSpPr>
        <p:spPr>
          <a:xfrm>
            <a:off x="4535954" y="5584538"/>
            <a:ext cx="2899109" cy="462001"/>
          </a:xfrm>
        </p:spPr>
        <p:txBody>
          <a:bodyPr lIns="0" tIns="0" rIns="0" bIns="36000" anchor="b" anchorCtr="0"/>
          <a:lstStyle>
            <a:lvl1pPr marL="0" indent="0">
              <a:lnSpc>
                <a:spcPts val="1600"/>
              </a:lnSpc>
              <a:spcBef>
                <a:spcPts val="0"/>
              </a:spcBef>
              <a:spcAft>
                <a:spcPts val="0"/>
              </a:spcAft>
              <a:buFontTx/>
              <a:buNone/>
              <a:defRPr sz="1867"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Title Vertical </a:t>
            </a:r>
          </a:p>
          <a:p>
            <a:pPr lvl="0"/>
            <a:r>
              <a:rPr lang="en-GB"/>
              <a:t>Sector</a:t>
            </a:r>
            <a:endParaRPr lang="en-US"/>
          </a:p>
        </p:txBody>
      </p:sp>
      <p:sp>
        <p:nvSpPr>
          <p:cNvPr id="8" name="Text Placeholder 2">
            <a:extLst>
              <a:ext uri="{FF2B5EF4-FFF2-40B4-BE49-F238E27FC236}">
                <a16:creationId xmlns:a16="http://schemas.microsoft.com/office/drawing/2014/main" id="{58EF39B7-A35F-9D4B-BF8A-190CC38138DB}"/>
              </a:ext>
            </a:extLst>
          </p:cNvPr>
          <p:cNvSpPr>
            <a:spLocks noGrp="1"/>
          </p:cNvSpPr>
          <p:nvPr>
            <p:ph type="body" sz="quarter" idx="21" hasCustomPrompt="1"/>
          </p:nvPr>
        </p:nvSpPr>
        <p:spPr>
          <a:xfrm>
            <a:off x="4535954" y="6052892"/>
            <a:ext cx="2899109" cy="221417"/>
          </a:xfrm>
        </p:spPr>
        <p:txBody>
          <a:bodyPr lIns="0" tIns="0" rIns="0" bIns="0">
            <a:noAutofit/>
          </a:bodyPr>
          <a:lstStyle>
            <a:lvl1pPr marL="0" indent="0">
              <a:buFontTx/>
              <a:buNone/>
              <a:defRPr sz="1333"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
        <p:nvSpPr>
          <p:cNvPr id="9" name="Picture Placeholder 7">
            <a:extLst>
              <a:ext uri="{FF2B5EF4-FFF2-40B4-BE49-F238E27FC236}">
                <a16:creationId xmlns:a16="http://schemas.microsoft.com/office/drawing/2014/main" id="{82C92BD9-E2E3-6C4A-A8B2-B0057BD6AB61}"/>
              </a:ext>
            </a:extLst>
          </p:cNvPr>
          <p:cNvSpPr>
            <a:spLocks noGrp="1"/>
          </p:cNvSpPr>
          <p:nvPr>
            <p:ph type="pic" sz="quarter" idx="22"/>
          </p:nvPr>
        </p:nvSpPr>
        <p:spPr>
          <a:xfrm>
            <a:off x="268228" y="3471247"/>
            <a:ext cx="3791712" cy="328231"/>
          </a:xfrm>
          <a:prstGeom prst="rect">
            <a:avLst/>
          </a:prstGeom>
          <a:solidFill>
            <a:srgbClr val="B4B4BC"/>
          </a:solidFill>
          <a:effectLst/>
        </p:spPr>
        <p:txBody>
          <a:bodyPr/>
          <a:lstStyle>
            <a:lvl1pPr marL="0" indent="0">
              <a:buNone/>
              <a:defRPr/>
            </a:lvl1pPr>
          </a:lstStyle>
          <a:p>
            <a:r>
              <a:rPr lang="en-US"/>
              <a:t>Click icon to add picture</a:t>
            </a:r>
          </a:p>
        </p:txBody>
      </p:sp>
      <p:sp>
        <p:nvSpPr>
          <p:cNvPr id="10" name="Text Placeholder 2">
            <a:extLst>
              <a:ext uri="{FF2B5EF4-FFF2-40B4-BE49-F238E27FC236}">
                <a16:creationId xmlns:a16="http://schemas.microsoft.com/office/drawing/2014/main" id="{303D5816-F997-3C40-B128-202595F172DB}"/>
              </a:ext>
            </a:extLst>
          </p:cNvPr>
          <p:cNvSpPr>
            <a:spLocks noGrp="1"/>
          </p:cNvSpPr>
          <p:nvPr>
            <p:ph type="body" sz="quarter" idx="23" hasCustomPrompt="1"/>
          </p:nvPr>
        </p:nvSpPr>
        <p:spPr>
          <a:xfrm>
            <a:off x="561363" y="5577194"/>
            <a:ext cx="2899109" cy="467473"/>
          </a:xfrm>
        </p:spPr>
        <p:txBody>
          <a:bodyPr lIns="0" tIns="0" rIns="0" bIns="36000" anchor="b" anchorCtr="0"/>
          <a:lstStyle>
            <a:lvl1pPr marL="0" indent="0">
              <a:lnSpc>
                <a:spcPts val="1600"/>
              </a:lnSpc>
              <a:spcBef>
                <a:spcPts val="0"/>
              </a:spcBef>
              <a:spcAft>
                <a:spcPts val="0"/>
              </a:spcAft>
              <a:buFontTx/>
              <a:buNone/>
              <a:defRPr sz="1867"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Title Vertical </a:t>
            </a:r>
          </a:p>
          <a:p>
            <a:pPr lvl="0"/>
            <a:r>
              <a:rPr lang="en-GB"/>
              <a:t>Sector</a:t>
            </a:r>
            <a:endParaRPr lang="en-US"/>
          </a:p>
        </p:txBody>
      </p:sp>
      <p:sp>
        <p:nvSpPr>
          <p:cNvPr id="11" name="Text Placeholder 2">
            <a:extLst>
              <a:ext uri="{FF2B5EF4-FFF2-40B4-BE49-F238E27FC236}">
                <a16:creationId xmlns:a16="http://schemas.microsoft.com/office/drawing/2014/main" id="{EBD7B380-A778-B248-9259-73FA8DFF17E1}"/>
              </a:ext>
            </a:extLst>
          </p:cNvPr>
          <p:cNvSpPr>
            <a:spLocks noGrp="1"/>
          </p:cNvSpPr>
          <p:nvPr>
            <p:ph type="body" sz="quarter" idx="24" hasCustomPrompt="1"/>
          </p:nvPr>
        </p:nvSpPr>
        <p:spPr>
          <a:xfrm>
            <a:off x="561363" y="6051020"/>
            <a:ext cx="2899109" cy="221417"/>
          </a:xfrm>
        </p:spPr>
        <p:txBody>
          <a:bodyPr lIns="0" tIns="0" rIns="0" bIns="0">
            <a:noAutofit/>
          </a:bodyPr>
          <a:lstStyle>
            <a:lvl1pPr marL="0" indent="0">
              <a:buFontTx/>
              <a:buNone/>
              <a:defRPr sz="1333"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
        <p:nvSpPr>
          <p:cNvPr id="12" name="Picture Placeholder 7">
            <a:extLst>
              <a:ext uri="{FF2B5EF4-FFF2-40B4-BE49-F238E27FC236}">
                <a16:creationId xmlns:a16="http://schemas.microsoft.com/office/drawing/2014/main" id="{8603EB58-AD66-5746-99F6-9016398B357F}"/>
              </a:ext>
            </a:extLst>
          </p:cNvPr>
          <p:cNvSpPr>
            <a:spLocks noGrp="1"/>
          </p:cNvSpPr>
          <p:nvPr>
            <p:ph type="pic" sz="quarter" idx="25"/>
          </p:nvPr>
        </p:nvSpPr>
        <p:spPr>
          <a:xfrm>
            <a:off x="8217409" y="287611"/>
            <a:ext cx="3791712" cy="328231"/>
          </a:xfrm>
          <a:prstGeom prst="rect">
            <a:avLst/>
          </a:prstGeom>
          <a:solidFill>
            <a:schemeClr val="accent2"/>
          </a:solidFill>
          <a:effectLst/>
        </p:spPr>
        <p:txBody>
          <a:bodyPr/>
          <a:lstStyle>
            <a:lvl1pPr marL="0" indent="0">
              <a:buNone/>
              <a:defRPr/>
            </a:lvl1pPr>
          </a:lstStyle>
          <a:p>
            <a:r>
              <a:rPr lang="en-US"/>
              <a:t>Click icon to add picture</a:t>
            </a:r>
          </a:p>
        </p:txBody>
      </p:sp>
      <p:sp>
        <p:nvSpPr>
          <p:cNvPr id="13" name="Text Placeholder 2">
            <a:extLst>
              <a:ext uri="{FF2B5EF4-FFF2-40B4-BE49-F238E27FC236}">
                <a16:creationId xmlns:a16="http://schemas.microsoft.com/office/drawing/2014/main" id="{6C623267-AB6D-874E-B5D1-AB7969FA6918}"/>
              </a:ext>
            </a:extLst>
          </p:cNvPr>
          <p:cNvSpPr>
            <a:spLocks noGrp="1"/>
          </p:cNvSpPr>
          <p:nvPr>
            <p:ph type="body" sz="quarter" idx="26" hasCustomPrompt="1"/>
          </p:nvPr>
        </p:nvSpPr>
        <p:spPr>
          <a:xfrm>
            <a:off x="8510544" y="2399030"/>
            <a:ext cx="2899109" cy="462001"/>
          </a:xfrm>
        </p:spPr>
        <p:txBody>
          <a:bodyPr lIns="0" tIns="0" rIns="0" bIns="36000" anchor="b" anchorCtr="0"/>
          <a:lstStyle>
            <a:lvl1pPr marL="0" indent="0">
              <a:lnSpc>
                <a:spcPts val="1600"/>
              </a:lnSpc>
              <a:spcBef>
                <a:spcPts val="0"/>
              </a:spcBef>
              <a:spcAft>
                <a:spcPts val="0"/>
              </a:spcAft>
              <a:buFontTx/>
              <a:buNone/>
              <a:defRPr sz="1867"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Title Vertical </a:t>
            </a:r>
          </a:p>
          <a:p>
            <a:pPr lvl="0"/>
            <a:r>
              <a:rPr lang="en-GB"/>
              <a:t>Sector</a:t>
            </a:r>
            <a:endParaRPr lang="en-US"/>
          </a:p>
        </p:txBody>
      </p:sp>
      <p:sp>
        <p:nvSpPr>
          <p:cNvPr id="14" name="Text Placeholder 2">
            <a:extLst>
              <a:ext uri="{FF2B5EF4-FFF2-40B4-BE49-F238E27FC236}">
                <a16:creationId xmlns:a16="http://schemas.microsoft.com/office/drawing/2014/main" id="{AA279820-0751-FE40-8732-2866FEB58864}"/>
              </a:ext>
            </a:extLst>
          </p:cNvPr>
          <p:cNvSpPr>
            <a:spLocks noGrp="1"/>
          </p:cNvSpPr>
          <p:nvPr>
            <p:ph type="body" sz="quarter" idx="27" hasCustomPrompt="1"/>
          </p:nvPr>
        </p:nvSpPr>
        <p:spPr>
          <a:xfrm>
            <a:off x="8510544" y="2867384"/>
            <a:ext cx="2899109" cy="221417"/>
          </a:xfrm>
        </p:spPr>
        <p:txBody>
          <a:bodyPr lIns="0" tIns="0" rIns="0" bIns="0">
            <a:noAutofit/>
          </a:bodyPr>
          <a:lstStyle>
            <a:lvl1pPr marL="0" indent="0">
              <a:buFontTx/>
              <a:buNone/>
              <a:defRPr sz="1333"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
        <p:nvSpPr>
          <p:cNvPr id="15" name="Picture Placeholder 7">
            <a:extLst>
              <a:ext uri="{FF2B5EF4-FFF2-40B4-BE49-F238E27FC236}">
                <a16:creationId xmlns:a16="http://schemas.microsoft.com/office/drawing/2014/main" id="{B9DCF450-5FCB-264C-BC42-BF96EBDC0EDE}"/>
              </a:ext>
            </a:extLst>
          </p:cNvPr>
          <p:cNvSpPr>
            <a:spLocks noGrp="1"/>
          </p:cNvSpPr>
          <p:nvPr>
            <p:ph type="pic" sz="quarter" idx="28"/>
          </p:nvPr>
        </p:nvSpPr>
        <p:spPr>
          <a:xfrm>
            <a:off x="4242819" y="285739"/>
            <a:ext cx="3791712" cy="328231"/>
          </a:xfrm>
          <a:prstGeom prst="rect">
            <a:avLst/>
          </a:prstGeom>
          <a:solidFill>
            <a:schemeClr val="tx1"/>
          </a:solidFill>
          <a:effectLst/>
        </p:spPr>
        <p:txBody>
          <a:bodyPr/>
          <a:lstStyle>
            <a:lvl1pPr marL="0" indent="0">
              <a:buNone/>
              <a:defRPr/>
            </a:lvl1pPr>
          </a:lstStyle>
          <a:p>
            <a:r>
              <a:rPr lang="en-US"/>
              <a:t>Click icon to add picture</a:t>
            </a:r>
          </a:p>
        </p:txBody>
      </p:sp>
      <p:sp>
        <p:nvSpPr>
          <p:cNvPr id="16" name="Text Placeholder 2">
            <a:extLst>
              <a:ext uri="{FF2B5EF4-FFF2-40B4-BE49-F238E27FC236}">
                <a16:creationId xmlns:a16="http://schemas.microsoft.com/office/drawing/2014/main" id="{FFD8CEBD-7D4F-F24B-9C43-C3923509F682}"/>
              </a:ext>
            </a:extLst>
          </p:cNvPr>
          <p:cNvSpPr>
            <a:spLocks noGrp="1"/>
          </p:cNvSpPr>
          <p:nvPr>
            <p:ph type="body" sz="quarter" idx="29" hasCustomPrompt="1"/>
          </p:nvPr>
        </p:nvSpPr>
        <p:spPr>
          <a:xfrm>
            <a:off x="4535954" y="2397158"/>
            <a:ext cx="2899109" cy="462001"/>
          </a:xfrm>
        </p:spPr>
        <p:txBody>
          <a:bodyPr lIns="0" tIns="0" rIns="0" bIns="36000" anchor="b" anchorCtr="0"/>
          <a:lstStyle>
            <a:lvl1pPr marL="0" indent="0">
              <a:lnSpc>
                <a:spcPts val="1600"/>
              </a:lnSpc>
              <a:spcBef>
                <a:spcPts val="0"/>
              </a:spcBef>
              <a:spcAft>
                <a:spcPts val="0"/>
              </a:spcAft>
              <a:buFontTx/>
              <a:buNone/>
              <a:defRPr sz="1867"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Title Vertical </a:t>
            </a:r>
          </a:p>
          <a:p>
            <a:pPr lvl="0"/>
            <a:r>
              <a:rPr lang="en-GB"/>
              <a:t>Sector</a:t>
            </a:r>
            <a:endParaRPr lang="en-US"/>
          </a:p>
        </p:txBody>
      </p:sp>
      <p:sp>
        <p:nvSpPr>
          <p:cNvPr id="17" name="Text Placeholder 2">
            <a:extLst>
              <a:ext uri="{FF2B5EF4-FFF2-40B4-BE49-F238E27FC236}">
                <a16:creationId xmlns:a16="http://schemas.microsoft.com/office/drawing/2014/main" id="{594408B4-CD76-0B43-996C-1E1C6BC564E9}"/>
              </a:ext>
            </a:extLst>
          </p:cNvPr>
          <p:cNvSpPr>
            <a:spLocks noGrp="1"/>
          </p:cNvSpPr>
          <p:nvPr>
            <p:ph type="body" sz="quarter" idx="30" hasCustomPrompt="1"/>
          </p:nvPr>
        </p:nvSpPr>
        <p:spPr>
          <a:xfrm>
            <a:off x="4535954" y="2865512"/>
            <a:ext cx="2899109" cy="221417"/>
          </a:xfrm>
        </p:spPr>
        <p:txBody>
          <a:bodyPr lIns="0" tIns="0" rIns="0" bIns="0">
            <a:noAutofit/>
          </a:bodyPr>
          <a:lstStyle>
            <a:lvl1pPr marL="0" indent="0">
              <a:buFontTx/>
              <a:buNone/>
              <a:defRPr sz="1333"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
        <p:nvSpPr>
          <p:cNvPr id="18" name="Picture Placeholder 7">
            <a:extLst>
              <a:ext uri="{FF2B5EF4-FFF2-40B4-BE49-F238E27FC236}">
                <a16:creationId xmlns:a16="http://schemas.microsoft.com/office/drawing/2014/main" id="{121B0939-CA43-6143-A6FE-1676D69C02EF}"/>
              </a:ext>
            </a:extLst>
          </p:cNvPr>
          <p:cNvSpPr>
            <a:spLocks noGrp="1"/>
          </p:cNvSpPr>
          <p:nvPr>
            <p:ph type="pic" sz="quarter" idx="31"/>
          </p:nvPr>
        </p:nvSpPr>
        <p:spPr>
          <a:xfrm>
            <a:off x="268228" y="283867"/>
            <a:ext cx="3791712" cy="328231"/>
          </a:xfrm>
          <a:prstGeom prst="rect">
            <a:avLst/>
          </a:prstGeom>
          <a:solidFill>
            <a:srgbClr val="00477B"/>
          </a:solidFill>
          <a:effectLst/>
        </p:spPr>
        <p:txBody>
          <a:bodyPr/>
          <a:lstStyle>
            <a:lvl1pPr marL="0" indent="0">
              <a:buNone/>
              <a:defRPr/>
            </a:lvl1pPr>
          </a:lstStyle>
          <a:p>
            <a:r>
              <a:rPr lang="en-US"/>
              <a:t>Click icon to add picture</a:t>
            </a:r>
          </a:p>
        </p:txBody>
      </p:sp>
      <p:sp>
        <p:nvSpPr>
          <p:cNvPr id="19" name="Text Placeholder 2">
            <a:extLst>
              <a:ext uri="{FF2B5EF4-FFF2-40B4-BE49-F238E27FC236}">
                <a16:creationId xmlns:a16="http://schemas.microsoft.com/office/drawing/2014/main" id="{6626BD9E-00BF-3B41-B673-8BE1C57C7BF3}"/>
              </a:ext>
            </a:extLst>
          </p:cNvPr>
          <p:cNvSpPr>
            <a:spLocks noGrp="1"/>
          </p:cNvSpPr>
          <p:nvPr>
            <p:ph type="body" sz="quarter" idx="32" hasCustomPrompt="1"/>
          </p:nvPr>
        </p:nvSpPr>
        <p:spPr>
          <a:xfrm>
            <a:off x="561363" y="2395286"/>
            <a:ext cx="2899109" cy="462001"/>
          </a:xfrm>
        </p:spPr>
        <p:txBody>
          <a:bodyPr lIns="0" tIns="0" rIns="0" bIns="36000" anchor="b" anchorCtr="0"/>
          <a:lstStyle>
            <a:lvl1pPr marL="0" indent="0">
              <a:lnSpc>
                <a:spcPts val="1600"/>
              </a:lnSpc>
              <a:spcBef>
                <a:spcPts val="0"/>
              </a:spcBef>
              <a:spcAft>
                <a:spcPts val="0"/>
              </a:spcAft>
              <a:buFontTx/>
              <a:buNone/>
              <a:defRPr sz="1867"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Title Vertical </a:t>
            </a:r>
          </a:p>
          <a:p>
            <a:pPr lvl="0"/>
            <a:r>
              <a:rPr lang="en-GB"/>
              <a:t>Sector</a:t>
            </a:r>
            <a:endParaRPr lang="en-US"/>
          </a:p>
        </p:txBody>
      </p:sp>
      <p:sp>
        <p:nvSpPr>
          <p:cNvPr id="20" name="Text Placeholder 2">
            <a:extLst>
              <a:ext uri="{FF2B5EF4-FFF2-40B4-BE49-F238E27FC236}">
                <a16:creationId xmlns:a16="http://schemas.microsoft.com/office/drawing/2014/main" id="{9AF29F8A-F16C-AA43-B85F-23AEAF58B4B2}"/>
              </a:ext>
            </a:extLst>
          </p:cNvPr>
          <p:cNvSpPr>
            <a:spLocks noGrp="1"/>
          </p:cNvSpPr>
          <p:nvPr>
            <p:ph type="body" sz="quarter" idx="33" hasCustomPrompt="1"/>
          </p:nvPr>
        </p:nvSpPr>
        <p:spPr>
          <a:xfrm>
            <a:off x="561363" y="2863640"/>
            <a:ext cx="2899109" cy="221417"/>
          </a:xfrm>
        </p:spPr>
        <p:txBody>
          <a:bodyPr lIns="0" tIns="0" rIns="0" bIns="0">
            <a:noAutofit/>
          </a:bodyPr>
          <a:lstStyle>
            <a:lvl1pPr marL="0" indent="0">
              <a:buFontTx/>
              <a:buNone/>
              <a:defRPr sz="1333"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Tree>
    <p:extLst>
      <p:ext uri="{BB962C8B-B14F-4D97-AF65-F5344CB8AC3E}">
        <p14:creationId xmlns:p14="http://schemas.microsoft.com/office/powerpoint/2010/main" val="1584353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Gallary Stats">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D162CB31-0085-574A-A7EE-16EF36D7A24A}"/>
              </a:ext>
            </a:extLst>
          </p:cNvPr>
          <p:cNvSpPr/>
          <p:nvPr userDrawn="1"/>
        </p:nvSpPr>
        <p:spPr>
          <a:xfrm>
            <a:off x="0" y="0"/>
            <a:ext cx="12192000" cy="6486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latin typeface="+mj-lt"/>
            </a:endParaRPr>
          </a:p>
        </p:txBody>
      </p:sp>
      <p:sp>
        <p:nvSpPr>
          <p:cNvPr id="22" name="Picture Placeholder 7">
            <a:extLst>
              <a:ext uri="{FF2B5EF4-FFF2-40B4-BE49-F238E27FC236}">
                <a16:creationId xmlns:a16="http://schemas.microsoft.com/office/drawing/2014/main" id="{6F33D32B-42C8-2345-8C07-F9714860D4D9}"/>
              </a:ext>
            </a:extLst>
          </p:cNvPr>
          <p:cNvSpPr>
            <a:spLocks noGrp="1"/>
          </p:cNvSpPr>
          <p:nvPr>
            <p:ph type="pic" sz="quarter" idx="15"/>
          </p:nvPr>
        </p:nvSpPr>
        <p:spPr>
          <a:xfrm>
            <a:off x="3245250" y="2120897"/>
            <a:ext cx="5782257" cy="328231"/>
          </a:xfrm>
          <a:prstGeom prst="rect">
            <a:avLst/>
          </a:prstGeom>
          <a:solidFill>
            <a:schemeClr val="bg1">
              <a:lumMod val="50000"/>
            </a:schemeClr>
          </a:solidFill>
          <a:effectLst/>
        </p:spPr>
        <p:txBody>
          <a:bodyPr/>
          <a:lstStyle>
            <a:lvl1pPr marL="0" indent="0">
              <a:buNone/>
              <a:defRPr/>
            </a:lvl1pPr>
          </a:lstStyle>
          <a:p>
            <a:r>
              <a:rPr lang="en-US"/>
              <a:t>Click icon to add picture</a:t>
            </a:r>
          </a:p>
        </p:txBody>
      </p:sp>
      <p:sp>
        <p:nvSpPr>
          <p:cNvPr id="23" name="Text Placeholder 2">
            <a:extLst>
              <a:ext uri="{FF2B5EF4-FFF2-40B4-BE49-F238E27FC236}">
                <a16:creationId xmlns:a16="http://schemas.microsoft.com/office/drawing/2014/main" id="{BAFD2588-1BB7-F04C-ADC6-7045B51DB1D8}"/>
              </a:ext>
            </a:extLst>
          </p:cNvPr>
          <p:cNvSpPr>
            <a:spLocks noGrp="1"/>
          </p:cNvSpPr>
          <p:nvPr>
            <p:ph type="body" sz="quarter" idx="16" hasCustomPrompt="1"/>
          </p:nvPr>
        </p:nvSpPr>
        <p:spPr>
          <a:xfrm>
            <a:off x="3538385" y="3988845"/>
            <a:ext cx="4421063" cy="318737"/>
          </a:xfrm>
        </p:spPr>
        <p:txBody>
          <a:bodyPr lIns="0" tIns="0" rIns="0" bIns="36000" anchor="b" anchorCtr="0"/>
          <a:lstStyle>
            <a:lvl1pPr marL="0" indent="0">
              <a:lnSpc>
                <a:spcPts val="1600"/>
              </a:lnSpc>
              <a:spcBef>
                <a:spcPts val="0"/>
              </a:spcBef>
              <a:spcAft>
                <a:spcPts val="0"/>
              </a:spcAft>
              <a:buFontTx/>
              <a:buNone/>
              <a:defRPr sz="4000"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Global</a:t>
            </a:r>
            <a:endParaRPr lang="en-US"/>
          </a:p>
        </p:txBody>
      </p:sp>
      <p:sp>
        <p:nvSpPr>
          <p:cNvPr id="24" name="Text Placeholder 2">
            <a:extLst>
              <a:ext uri="{FF2B5EF4-FFF2-40B4-BE49-F238E27FC236}">
                <a16:creationId xmlns:a16="http://schemas.microsoft.com/office/drawing/2014/main" id="{6A9DD270-C393-A441-8ABE-4D78DC96661C}"/>
              </a:ext>
            </a:extLst>
          </p:cNvPr>
          <p:cNvSpPr>
            <a:spLocks noGrp="1"/>
          </p:cNvSpPr>
          <p:nvPr>
            <p:ph type="body" sz="quarter" idx="18" hasCustomPrompt="1"/>
          </p:nvPr>
        </p:nvSpPr>
        <p:spPr>
          <a:xfrm>
            <a:off x="3538385" y="4271282"/>
            <a:ext cx="4421063" cy="264069"/>
          </a:xfrm>
        </p:spPr>
        <p:txBody>
          <a:bodyPr lIns="0" tIns="0" rIns="0" bIns="0">
            <a:noAutofit/>
          </a:bodyPr>
          <a:lstStyle>
            <a:lvl1pPr marL="0" indent="0">
              <a:buFontTx/>
              <a:buNone/>
              <a:defRPr sz="1067"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
        <p:nvSpPr>
          <p:cNvPr id="25" name="Picture Placeholder 7">
            <a:extLst>
              <a:ext uri="{FF2B5EF4-FFF2-40B4-BE49-F238E27FC236}">
                <a16:creationId xmlns:a16="http://schemas.microsoft.com/office/drawing/2014/main" id="{0A6211D9-A730-B542-889D-BF765C60672F}"/>
              </a:ext>
            </a:extLst>
          </p:cNvPr>
          <p:cNvSpPr>
            <a:spLocks noGrp="1"/>
          </p:cNvSpPr>
          <p:nvPr>
            <p:ph type="pic" sz="quarter" idx="19"/>
          </p:nvPr>
        </p:nvSpPr>
        <p:spPr>
          <a:xfrm>
            <a:off x="3222710" y="4893567"/>
            <a:ext cx="1855735" cy="656462"/>
          </a:xfrm>
          <a:prstGeom prst="rect">
            <a:avLst/>
          </a:prstGeom>
          <a:solidFill>
            <a:srgbClr val="001933"/>
          </a:solidFill>
          <a:effectLst/>
        </p:spPr>
        <p:txBody>
          <a:bodyPr/>
          <a:lstStyle>
            <a:lvl1pPr marL="0" indent="0">
              <a:buNone/>
              <a:defRPr/>
            </a:lvl1pPr>
          </a:lstStyle>
          <a:p>
            <a:r>
              <a:rPr lang="en-US"/>
              <a:t>Click icon to add picture</a:t>
            </a:r>
          </a:p>
        </p:txBody>
      </p:sp>
      <p:sp>
        <p:nvSpPr>
          <p:cNvPr id="26" name="Text Placeholder 2">
            <a:extLst>
              <a:ext uri="{FF2B5EF4-FFF2-40B4-BE49-F238E27FC236}">
                <a16:creationId xmlns:a16="http://schemas.microsoft.com/office/drawing/2014/main" id="{CF08E28F-36FC-A24A-9723-D1DD007D1DE4}"/>
              </a:ext>
            </a:extLst>
          </p:cNvPr>
          <p:cNvSpPr>
            <a:spLocks noGrp="1"/>
          </p:cNvSpPr>
          <p:nvPr>
            <p:ph type="body" sz="quarter" idx="20" hasCustomPrompt="1"/>
          </p:nvPr>
        </p:nvSpPr>
        <p:spPr>
          <a:xfrm>
            <a:off x="3447477" y="5768635"/>
            <a:ext cx="1549539" cy="280156"/>
          </a:xfrm>
        </p:spPr>
        <p:txBody>
          <a:bodyPr lIns="0" tIns="0" rIns="0" bIns="36000" anchor="b" anchorCtr="0"/>
          <a:lstStyle>
            <a:lvl1pPr marL="0" indent="0">
              <a:lnSpc>
                <a:spcPts val="1600"/>
              </a:lnSpc>
              <a:spcBef>
                <a:spcPts val="0"/>
              </a:spcBef>
              <a:spcAft>
                <a:spcPts val="0"/>
              </a:spcAft>
              <a:buFontTx/>
              <a:buNone/>
              <a:defRPr sz="2667"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9/10 Top</a:t>
            </a:r>
            <a:endParaRPr lang="en-US"/>
          </a:p>
        </p:txBody>
      </p:sp>
      <p:sp>
        <p:nvSpPr>
          <p:cNvPr id="27" name="Text Placeholder 2">
            <a:extLst>
              <a:ext uri="{FF2B5EF4-FFF2-40B4-BE49-F238E27FC236}">
                <a16:creationId xmlns:a16="http://schemas.microsoft.com/office/drawing/2014/main" id="{E2F1B6E8-F412-6342-AE96-5693B6C63FFF}"/>
              </a:ext>
            </a:extLst>
          </p:cNvPr>
          <p:cNvSpPr>
            <a:spLocks noGrp="1"/>
          </p:cNvSpPr>
          <p:nvPr>
            <p:ph type="body" sz="quarter" idx="21" hasCustomPrompt="1"/>
          </p:nvPr>
        </p:nvSpPr>
        <p:spPr>
          <a:xfrm>
            <a:off x="3447477" y="6055144"/>
            <a:ext cx="1549539" cy="221417"/>
          </a:xfrm>
        </p:spPr>
        <p:txBody>
          <a:bodyPr lIns="0" tIns="0" rIns="0" bIns="0">
            <a:noAutofit/>
          </a:bodyPr>
          <a:lstStyle>
            <a:lvl1pPr marL="0" indent="0">
              <a:buFontTx/>
              <a:buNone/>
              <a:defRPr sz="1067"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
        <p:nvSpPr>
          <p:cNvPr id="28" name="Picture Placeholder 7">
            <a:extLst>
              <a:ext uri="{FF2B5EF4-FFF2-40B4-BE49-F238E27FC236}">
                <a16:creationId xmlns:a16="http://schemas.microsoft.com/office/drawing/2014/main" id="{F90711C9-FD3D-F54E-90BB-E4CD1755164F}"/>
              </a:ext>
            </a:extLst>
          </p:cNvPr>
          <p:cNvSpPr>
            <a:spLocks noGrp="1"/>
          </p:cNvSpPr>
          <p:nvPr>
            <p:ph type="pic" sz="quarter" idx="22"/>
          </p:nvPr>
        </p:nvSpPr>
        <p:spPr>
          <a:xfrm>
            <a:off x="268228" y="3471247"/>
            <a:ext cx="2880000" cy="656462"/>
          </a:xfrm>
          <a:prstGeom prst="rect">
            <a:avLst/>
          </a:prstGeom>
          <a:solidFill>
            <a:srgbClr val="B4B4BC"/>
          </a:solidFill>
          <a:effectLst/>
        </p:spPr>
        <p:txBody>
          <a:bodyPr/>
          <a:lstStyle>
            <a:lvl1pPr marL="0" indent="0">
              <a:buNone/>
              <a:defRPr/>
            </a:lvl1pPr>
          </a:lstStyle>
          <a:p>
            <a:r>
              <a:rPr lang="en-US"/>
              <a:t>Click icon to add picture</a:t>
            </a:r>
          </a:p>
        </p:txBody>
      </p:sp>
      <p:sp>
        <p:nvSpPr>
          <p:cNvPr id="29" name="Text Placeholder 2">
            <a:extLst>
              <a:ext uri="{FF2B5EF4-FFF2-40B4-BE49-F238E27FC236}">
                <a16:creationId xmlns:a16="http://schemas.microsoft.com/office/drawing/2014/main" id="{CF6BD474-4F37-DF4F-BB48-9A635D2442D2}"/>
              </a:ext>
            </a:extLst>
          </p:cNvPr>
          <p:cNvSpPr>
            <a:spLocks noGrp="1"/>
          </p:cNvSpPr>
          <p:nvPr>
            <p:ph type="body" sz="quarter" idx="23" hasCustomPrompt="1"/>
          </p:nvPr>
        </p:nvSpPr>
        <p:spPr>
          <a:xfrm>
            <a:off x="561363" y="5768763"/>
            <a:ext cx="2341495" cy="275904"/>
          </a:xfrm>
        </p:spPr>
        <p:txBody>
          <a:bodyPr lIns="0" tIns="0" rIns="0" bIns="36000" anchor="b" anchorCtr="0"/>
          <a:lstStyle>
            <a:lvl1pPr marL="0" indent="0">
              <a:lnSpc>
                <a:spcPts val="1600"/>
              </a:lnSpc>
              <a:spcBef>
                <a:spcPts val="0"/>
              </a:spcBef>
              <a:spcAft>
                <a:spcPts val="0"/>
              </a:spcAft>
              <a:buFontTx/>
              <a:buNone/>
              <a:defRPr sz="2667"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Visionary</a:t>
            </a:r>
            <a:endParaRPr lang="en-US"/>
          </a:p>
        </p:txBody>
      </p:sp>
      <p:sp>
        <p:nvSpPr>
          <p:cNvPr id="30" name="Text Placeholder 2">
            <a:extLst>
              <a:ext uri="{FF2B5EF4-FFF2-40B4-BE49-F238E27FC236}">
                <a16:creationId xmlns:a16="http://schemas.microsoft.com/office/drawing/2014/main" id="{EE448954-2406-A142-B766-C86EBC2E8658}"/>
              </a:ext>
            </a:extLst>
          </p:cNvPr>
          <p:cNvSpPr>
            <a:spLocks noGrp="1"/>
          </p:cNvSpPr>
          <p:nvPr>
            <p:ph type="body" sz="quarter" idx="24" hasCustomPrompt="1"/>
          </p:nvPr>
        </p:nvSpPr>
        <p:spPr>
          <a:xfrm>
            <a:off x="561363" y="6051020"/>
            <a:ext cx="2341495" cy="221417"/>
          </a:xfrm>
        </p:spPr>
        <p:txBody>
          <a:bodyPr lIns="0" tIns="0" rIns="0" bIns="0">
            <a:noAutofit/>
          </a:bodyPr>
          <a:lstStyle>
            <a:lvl1pPr marL="0" indent="0">
              <a:buFontTx/>
              <a:buNone/>
              <a:defRPr sz="1067"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
        <p:nvSpPr>
          <p:cNvPr id="31" name="Picture Placeholder 7">
            <a:extLst>
              <a:ext uri="{FF2B5EF4-FFF2-40B4-BE49-F238E27FC236}">
                <a16:creationId xmlns:a16="http://schemas.microsoft.com/office/drawing/2014/main" id="{F66C6C16-E939-8D43-B543-A422805B9D99}"/>
              </a:ext>
            </a:extLst>
          </p:cNvPr>
          <p:cNvSpPr>
            <a:spLocks noGrp="1"/>
          </p:cNvSpPr>
          <p:nvPr>
            <p:ph type="pic" sz="quarter" idx="28"/>
          </p:nvPr>
        </p:nvSpPr>
        <p:spPr>
          <a:xfrm>
            <a:off x="3229645" y="283867"/>
            <a:ext cx="2879999" cy="656462"/>
          </a:xfrm>
          <a:prstGeom prst="rect">
            <a:avLst/>
          </a:prstGeom>
          <a:solidFill>
            <a:schemeClr val="tx1"/>
          </a:solidFill>
          <a:effectLst/>
        </p:spPr>
        <p:txBody>
          <a:bodyPr/>
          <a:lstStyle>
            <a:lvl1pPr marL="0" indent="0">
              <a:buNone/>
              <a:defRPr/>
            </a:lvl1pPr>
          </a:lstStyle>
          <a:p>
            <a:r>
              <a:rPr lang="en-US"/>
              <a:t>Click icon to add picture</a:t>
            </a:r>
          </a:p>
        </p:txBody>
      </p:sp>
      <p:sp>
        <p:nvSpPr>
          <p:cNvPr id="32" name="Text Placeholder 2">
            <a:extLst>
              <a:ext uri="{FF2B5EF4-FFF2-40B4-BE49-F238E27FC236}">
                <a16:creationId xmlns:a16="http://schemas.microsoft.com/office/drawing/2014/main" id="{A5AD7692-8E93-5B4D-8F18-2055B710E587}"/>
              </a:ext>
            </a:extLst>
          </p:cNvPr>
          <p:cNvSpPr>
            <a:spLocks noGrp="1"/>
          </p:cNvSpPr>
          <p:nvPr>
            <p:ph type="body" sz="quarter" idx="29" hasCustomPrompt="1"/>
          </p:nvPr>
        </p:nvSpPr>
        <p:spPr>
          <a:xfrm>
            <a:off x="3454414" y="1227717"/>
            <a:ext cx="2202021" cy="318737"/>
          </a:xfrm>
        </p:spPr>
        <p:txBody>
          <a:bodyPr lIns="0" tIns="0" rIns="0" bIns="36000" anchor="b" anchorCtr="0"/>
          <a:lstStyle>
            <a:lvl1pPr marL="0" indent="0">
              <a:lnSpc>
                <a:spcPts val="1600"/>
              </a:lnSpc>
              <a:spcBef>
                <a:spcPts val="0"/>
              </a:spcBef>
              <a:spcAft>
                <a:spcPts val="0"/>
              </a:spcAft>
              <a:buFontTx/>
              <a:buNone/>
              <a:defRPr sz="4000"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$88B+</a:t>
            </a:r>
            <a:endParaRPr lang="en-US"/>
          </a:p>
        </p:txBody>
      </p:sp>
      <p:sp>
        <p:nvSpPr>
          <p:cNvPr id="33" name="Text Placeholder 2">
            <a:extLst>
              <a:ext uri="{FF2B5EF4-FFF2-40B4-BE49-F238E27FC236}">
                <a16:creationId xmlns:a16="http://schemas.microsoft.com/office/drawing/2014/main" id="{99CBAD1E-C733-8E4A-914E-A788A10AE81C}"/>
              </a:ext>
            </a:extLst>
          </p:cNvPr>
          <p:cNvSpPr>
            <a:spLocks noGrp="1"/>
          </p:cNvSpPr>
          <p:nvPr>
            <p:ph type="body" sz="quarter" idx="30" hasCustomPrompt="1"/>
          </p:nvPr>
        </p:nvSpPr>
        <p:spPr>
          <a:xfrm>
            <a:off x="3454414" y="1552806"/>
            <a:ext cx="2202021" cy="221417"/>
          </a:xfrm>
        </p:spPr>
        <p:txBody>
          <a:bodyPr lIns="0" tIns="0" rIns="0" bIns="0">
            <a:noAutofit/>
          </a:bodyPr>
          <a:lstStyle>
            <a:lvl1pPr marL="0" indent="0">
              <a:buFontTx/>
              <a:buNone/>
              <a:defRPr sz="1067"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
        <p:nvSpPr>
          <p:cNvPr id="34" name="Picture Placeholder 7">
            <a:extLst>
              <a:ext uri="{FF2B5EF4-FFF2-40B4-BE49-F238E27FC236}">
                <a16:creationId xmlns:a16="http://schemas.microsoft.com/office/drawing/2014/main" id="{B8C60CCD-4A45-8947-8B49-DEF612208B6F}"/>
              </a:ext>
            </a:extLst>
          </p:cNvPr>
          <p:cNvSpPr>
            <a:spLocks noGrp="1"/>
          </p:cNvSpPr>
          <p:nvPr>
            <p:ph type="pic" sz="quarter" idx="31"/>
          </p:nvPr>
        </p:nvSpPr>
        <p:spPr>
          <a:xfrm>
            <a:off x="268228" y="283867"/>
            <a:ext cx="2880000" cy="656462"/>
          </a:xfrm>
          <a:prstGeom prst="rect">
            <a:avLst/>
          </a:prstGeom>
          <a:solidFill>
            <a:srgbClr val="00477B"/>
          </a:solidFill>
          <a:effectLst/>
        </p:spPr>
        <p:txBody>
          <a:bodyPr/>
          <a:lstStyle>
            <a:lvl1pPr marL="0" indent="0">
              <a:buNone/>
              <a:defRPr/>
            </a:lvl1pPr>
          </a:lstStyle>
          <a:p>
            <a:r>
              <a:rPr lang="en-US"/>
              <a:t>Click icon to add picture</a:t>
            </a:r>
          </a:p>
        </p:txBody>
      </p:sp>
      <p:sp>
        <p:nvSpPr>
          <p:cNvPr id="35" name="Text Placeholder 2">
            <a:extLst>
              <a:ext uri="{FF2B5EF4-FFF2-40B4-BE49-F238E27FC236}">
                <a16:creationId xmlns:a16="http://schemas.microsoft.com/office/drawing/2014/main" id="{1754DAA5-95DE-6247-B80D-537627EB30FC}"/>
              </a:ext>
            </a:extLst>
          </p:cNvPr>
          <p:cNvSpPr>
            <a:spLocks noGrp="1"/>
          </p:cNvSpPr>
          <p:nvPr>
            <p:ph type="body" sz="quarter" idx="32" hasCustomPrompt="1"/>
          </p:nvPr>
        </p:nvSpPr>
        <p:spPr>
          <a:xfrm>
            <a:off x="561363" y="2538551"/>
            <a:ext cx="2341495" cy="318737"/>
          </a:xfrm>
        </p:spPr>
        <p:txBody>
          <a:bodyPr lIns="0" tIns="0" rIns="0" bIns="36000" anchor="b" anchorCtr="0"/>
          <a:lstStyle>
            <a:lvl1pPr marL="0" indent="0">
              <a:lnSpc>
                <a:spcPts val="1600"/>
              </a:lnSpc>
              <a:spcBef>
                <a:spcPts val="0"/>
              </a:spcBef>
              <a:spcAft>
                <a:spcPts val="0"/>
              </a:spcAft>
              <a:buFontTx/>
              <a:buNone/>
              <a:defRPr sz="4000"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85%</a:t>
            </a:r>
            <a:endParaRPr lang="en-US"/>
          </a:p>
        </p:txBody>
      </p:sp>
      <p:sp>
        <p:nvSpPr>
          <p:cNvPr id="36" name="Text Placeholder 2">
            <a:extLst>
              <a:ext uri="{FF2B5EF4-FFF2-40B4-BE49-F238E27FC236}">
                <a16:creationId xmlns:a16="http://schemas.microsoft.com/office/drawing/2014/main" id="{4117E31C-C218-4046-B2FF-C7EF6AACF3D9}"/>
              </a:ext>
            </a:extLst>
          </p:cNvPr>
          <p:cNvSpPr>
            <a:spLocks noGrp="1"/>
          </p:cNvSpPr>
          <p:nvPr>
            <p:ph type="body" sz="quarter" idx="33" hasCustomPrompt="1"/>
          </p:nvPr>
        </p:nvSpPr>
        <p:spPr>
          <a:xfrm>
            <a:off x="561363" y="2863640"/>
            <a:ext cx="2341496" cy="221417"/>
          </a:xfrm>
        </p:spPr>
        <p:txBody>
          <a:bodyPr lIns="0" tIns="0" rIns="0" bIns="0">
            <a:noAutofit/>
          </a:bodyPr>
          <a:lstStyle>
            <a:lvl1pPr marL="0" indent="0">
              <a:buFontTx/>
              <a:buNone/>
              <a:defRPr sz="1067"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
        <p:nvSpPr>
          <p:cNvPr id="37" name="Picture Placeholder 7">
            <a:extLst>
              <a:ext uri="{FF2B5EF4-FFF2-40B4-BE49-F238E27FC236}">
                <a16:creationId xmlns:a16="http://schemas.microsoft.com/office/drawing/2014/main" id="{4212EF96-FA99-194F-A5C5-86B5530986DD}"/>
              </a:ext>
            </a:extLst>
          </p:cNvPr>
          <p:cNvSpPr>
            <a:spLocks noGrp="1"/>
          </p:cNvSpPr>
          <p:nvPr>
            <p:ph type="pic" sz="quarter" idx="34"/>
          </p:nvPr>
        </p:nvSpPr>
        <p:spPr>
          <a:xfrm>
            <a:off x="9129121" y="3471247"/>
            <a:ext cx="2880000" cy="656462"/>
          </a:xfrm>
          <a:prstGeom prst="rect">
            <a:avLst/>
          </a:prstGeom>
          <a:solidFill>
            <a:srgbClr val="B4B4BC"/>
          </a:solidFill>
          <a:effectLst/>
        </p:spPr>
        <p:txBody>
          <a:bodyPr/>
          <a:lstStyle>
            <a:lvl1pPr marL="0" indent="0">
              <a:buNone/>
              <a:defRPr/>
            </a:lvl1pPr>
          </a:lstStyle>
          <a:p>
            <a:r>
              <a:rPr lang="en-US"/>
              <a:t>Click icon to add picture</a:t>
            </a:r>
          </a:p>
        </p:txBody>
      </p:sp>
      <p:sp>
        <p:nvSpPr>
          <p:cNvPr id="38" name="Text Placeholder 2">
            <a:extLst>
              <a:ext uri="{FF2B5EF4-FFF2-40B4-BE49-F238E27FC236}">
                <a16:creationId xmlns:a16="http://schemas.microsoft.com/office/drawing/2014/main" id="{D46B4904-27A0-3D41-9B73-5B02AC466159}"/>
              </a:ext>
            </a:extLst>
          </p:cNvPr>
          <p:cNvSpPr>
            <a:spLocks noGrp="1"/>
          </p:cNvSpPr>
          <p:nvPr>
            <p:ph type="body" sz="quarter" idx="35" hasCustomPrompt="1"/>
          </p:nvPr>
        </p:nvSpPr>
        <p:spPr>
          <a:xfrm>
            <a:off x="9422257" y="5768763"/>
            <a:ext cx="2341495" cy="275904"/>
          </a:xfrm>
        </p:spPr>
        <p:txBody>
          <a:bodyPr lIns="0" tIns="0" rIns="0" bIns="36000" anchor="b" anchorCtr="0"/>
          <a:lstStyle>
            <a:lvl1pPr marL="0" indent="0">
              <a:lnSpc>
                <a:spcPts val="1600"/>
              </a:lnSpc>
              <a:spcBef>
                <a:spcPts val="0"/>
              </a:spcBef>
              <a:spcAft>
                <a:spcPts val="0"/>
              </a:spcAft>
              <a:buFontTx/>
              <a:buNone/>
              <a:defRPr sz="2667"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Leader</a:t>
            </a:r>
            <a:endParaRPr lang="en-US"/>
          </a:p>
        </p:txBody>
      </p:sp>
      <p:sp>
        <p:nvSpPr>
          <p:cNvPr id="39" name="Text Placeholder 2">
            <a:extLst>
              <a:ext uri="{FF2B5EF4-FFF2-40B4-BE49-F238E27FC236}">
                <a16:creationId xmlns:a16="http://schemas.microsoft.com/office/drawing/2014/main" id="{B312469C-AAC4-BC41-8EC5-7DD105129120}"/>
              </a:ext>
            </a:extLst>
          </p:cNvPr>
          <p:cNvSpPr>
            <a:spLocks noGrp="1"/>
          </p:cNvSpPr>
          <p:nvPr>
            <p:ph type="body" sz="quarter" idx="36" hasCustomPrompt="1"/>
          </p:nvPr>
        </p:nvSpPr>
        <p:spPr>
          <a:xfrm>
            <a:off x="9422257" y="6051020"/>
            <a:ext cx="2341495" cy="221417"/>
          </a:xfrm>
        </p:spPr>
        <p:txBody>
          <a:bodyPr lIns="0" tIns="0" rIns="0" bIns="0">
            <a:noAutofit/>
          </a:bodyPr>
          <a:lstStyle>
            <a:lvl1pPr marL="0" indent="0">
              <a:buFontTx/>
              <a:buNone/>
              <a:defRPr sz="1067"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
        <p:nvSpPr>
          <p:cNvPr id="40" name="Picture Placeholder 7">
            <a:extLst>
              <a:ext uri="{FF2B5EF4-FFF2-40B4-BE49-F238E27FC236}">
                <a16:creationId xmlns:a16="http://schemas.microsoft.com/office/drawing/2014/main" id="{6209BC6A-500E-464F-AE06-6A0492DE230A}"/>
              </a:ext>
            </a:extLst>
          </p:cNvPr>
          <p:cNvSpPr>
            <a:spLocks noGrp="1"/>
          </p:cNvSpPr>
          <p:nvPr>
            <p:ph type="pic" sz="quarter" idx="37"/>
          </p:nvPr>
        </p:nvSpPr>
        <p:spPr>
          <a:xfrm>
            <a:off x="9129121" y="283867"/>
            <a:ext cx="2880000" cy="656462"/>
          </a:xfrm>
          <a:prstGeom prst="rect">
            <a:avLst/>
          </a:prstGeom>
          <a:solidFill>
            <a:srgbClr val="00477B"/>
          </a:solidFill>
          <a:effectLst/>
        </p:spPr>
        <p:txBody>
          <a:bodyPr/>
          <a:lstStyle>
            <a:lvl1pPr marL="0" indent="0">
              <a:buNone/>
              <a:defRPr/>
            </a:lvl1pPr>
          </a:lstStyle>
          <a:p>
            <a:r>
              <a:rPr lang="en-US"/>
              <a:t>Click icon to add picture</a:t>
            </a:r>
          </a:p>
        </p:txBody>
      </p:sp>
      <p:sp>
        <p:nvSpPr>
          <p:cNvPr id="41" name="Text Placeholder 2">
            <a:extLst>
              <a:ext uri="{FF2B5EF4-FFF2-40B4-BE49-F238E27FC236}">
                <a16:creationId xmlns:a16="http://schemas.microsoft.com/office/drawing/2014/main" id="{8D132B81-E0E9-5349-B707-0C2E8D447511}"/>
              </a:ext>
            </a:extLst>
          </p:cNvPr>
          <p:cNvSpPr>
            <a:spLocks noGrp="1"/>
          </p:cNvSpPr>
          <p:nvPr>
            <p:ph type="body" sz="quarter" idx="38" hasCustomPrompt="1"/>
          </p:nvPr>
        </p:nvSpPr>
        <p:spPr>
          <a:xfrm>
            <a:off x="9422257" y="2538551"/>
            <a:ext cx="2341495" cy="318737"/>
          </a:xfrm>
        </p:spPr>
        <p:txBody>
          <a:bodyPr lIns="0" tIns="0" rIns="0" bIns="36000" anchor="b" anchorCtr="0"/>
          <a:lstStyle>
            <a:lvl1pPr marL="0" indent="0">
              <a:lnSpc>
                <a:spcPts val="1600"/>
              </a:lnSpc>
              <a:spcBef>
                <a:spcPts val="0"/>
              </a:spcBef>
              <a:spcAft>
                <a:spcPts val="0"/>
              </a:spcAft>
              <a:buFontTx/>
              <a:buNone/>
              <a:defRPr sz="4000"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Top10</a:t>
            </a:r>
            <a:endParaRPr lang="en-US"/>
          </a:p>
        </p:txBody>
      </p:sp>
      <p:sp>
        <p:nvSpPr>
          <p:cNvPr id="42" name="Text Placeholder 2">
            <a:extLst>
              <a:ext uri="{FF2B5EF4-FFF2-40B4-BE49-F238E27FC236}">
                <a16:creationId xmlns:a16="http://schemas.microsoft.com/office/drawing/2014/main" id="{E5FF8C73-21B4-4647-ACD8-DA90953BEEBA}"/>
              </a:ext>
            </a:extLst>
          </p:cNvPr>
          <p:cNvSpPr>
            <a:spLocks noGrp="1"/>
          </p:cNvSpPr>
          <p:nvPr>
            <p:ph type="body" sz="quarter" idx="39" hasCustomPrompt="1"/>
          </p:nvPr>
        </p:nvSpPr>
        <p:spPr>
          <a:xfrm>
            <a:off x="9422256" y="2863640"/>
            <a:ext cx="2341496" cy="221417"/>
          </a:xfrm>
        </p:spPr>
        <p:txBody>
          <a:bodyPr lIns="0" tIns="0" rIns="0" bIns="0">
            <a:noAutofit/>
          </a:bodyPr>
          <a:lstStyle>
            <a:lvl1pPr marL="0" indent="0">
              <a:buFontTx/>
              <a:buNone/>
              <a:defRPr sz="1067"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
        <p:nvSpPr>
          <p:cNvPr id="43" name="Picture Placeholder 7">
            <a:extLst>
              <a:ext uri="{FF2B5EF4-FFF2-40B4-BE49-F238E27FC236}">
                <a16:creationId xmlns:a16="http://schemas.microsoft.com/office/drawing/2014/main" id="{D9A3FAF5-7ADB-AB42-BBAD-3F4667C5D507}"/>
              </a:ext>
            </a:extLst>
          </p:cNvPr>
          <p:cNvSpPr>
            <a:spLocks noGrp="1"/>
          </p:cNvSpPr>
          <p:nvPr>
            <p:ph type="pic" sz="quarter" idx="40"/>
          </p:nvPr>
        </p:nvSpPr>
        <p:spPr>
          <a:xfrm>
            <a:off x="6179383" y="283867"/>
            <a:ext cx="2879999" cy="656462"/>
          </a:xfrm>
          <a:prstGeom prst="rect">
            <a:avLst/>
          </a:prstGeom>
          <a:solidFill>
            <a:schemeClr val="tx1"/>
          </a:solidFill>
          <a:effectLst/>
        </p:spPr>
        <p:txBody>
          <a:bodyPr/>
          <a:lstStyle>
            <a:lvl1pPr marL="0" indent="0">
              <a:buNone/>
              <a:defRPr/>
            </a:lvl1pPr>
          </a:lstStyle>
          <a:p>
            <a:r>
              <a:rPr lang="en-US"/>
              <a:t>Click icon to add picture</a:t>
            </a:r>
          </a:p>
        </p:txBody>
      </p:sp>
      <p:sp>
        <p:nvSpPr>
          <p:cNvPr id="44" name="Text Placeholder 2">
            <a:extLst>
              <a:ext uri="{FF2B5EF4-FFF2-40B4-BE49-F238E27FC236}">
                <a16:creationId xmlns:a16="http://schemas.microsoft.com/office/drawing/2014/main" id="{5803544C-A283-E043-8014-CE8CB6F17EC5}"/>
              </a:ext>
            </a:extLst>
          </p:cNvPr>
          <p:cNvSpPr>
            <a:spLocks noGrp="1"/>
          </p:cNvSpPr>
          <p:nvPr>
            <p:ph type="body" sz="quarter" idx="41" hasCustomPrompt="1"/>
          </p:nvPr>
        </p:nvSpPr>
        <p:spPr>
          <a:xfrm>
            <a:off x="6404152" y="1227717"/>
            <a:ext cx="2202021" cy="318737"/>
          </a:xfrm>
        </p:spPr>
        <p:txBody>
          <a:bodyPr lIns="0" tIns="0" rIns="0" bIns="36000" anchor="b" anchorCtr="0"/>
          <a:lstStyle>
            <a:lvl1pPr marL="0" indent="0">
              <a:lnSpc>
                <a:spcPts val="1600"/>
              </a:lnSpc>
              <a:spcBef>
                <a:spcPts val="0"/>
              </a:spcBef>
              <a:spcAft>
                <a:spcPts val="0"/>
              </a:spcAft>
              <a:buFontTx/>
              <a:buNone/>
              <a:defRPr sz="4000"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8,000</a:t>
            </a:r>
            <a:endParaRPr lang="en-US"/>
          </a:p>
        </p:txBody>
      </p:sp>
      <p:sp>
        <p:nvSpPr>
          <p:cNvPr id="45" name="Text Placeholder 2">
            <a:extLst>
              <a:ext uri="{FF2B5EF4-FFF2-40B4-BE49-F238E27FC236}">
                <a16:creationId xmlns:a16="http://schemas.microsoft.com/office/drawing/2014/main" id="{B74586BA-1FA2-364F-9156-C4EF6A869F6C}"/>
              </a:ext>
            </a:extLst>
          </p:cNvPr>
          <p:cNvSpPr>
            <a:spLocks noGrp="1"/>
          </p:cNvSpPr>
          <p:nvPr>
            <p:ph type="body" sz="quarter" idx="42" hasCustomPrompt="1"/>
          </p:nvPr>
        </p:nvSpPr>
        <p:spPr>
          <a:xfrm>
            <a:off x="6404152" y="1552806"/>
            <a:ext cx="2202021" cy="221417"/>
          </a:xfrm>
        </p:spPr>
        <p:txBody>
          <a:bodyPr lIns="0" tIns="0" rIns="0" bIns="0">
            <a:noAutofit/>
          </a:bodyPr>
          <a:lstStyle>
            <a:lvl1pPr marL="0" indent="0">
              <a:buFontTx/>
              <a:buNone/>
              <a:defRPr sz="1067"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
        <p:nvSpPr>
          <p:cNvPr id="46" name="Picture Placeholder 7">
            <a:extLst>
              <a:ext uri="{FF2B5EF4-FFF2-40B4-BE49-F238E27FC236}">
                <a16:creationId xmlns:a16="http://schemas.microsoft.com/office/drawing/2014/main" id="{258408AA-1FF6-684D-ADF1-1FC89A030C30}"/>
              </a:ext>
            </a:extLst>
          </p:cNvPr>
          <p:cNvSpPr>
            <a:spLocks noGrp="1"/>
          </p:cNvSpPr>
          <p:nvPr>
            <p:ph type="pic" sz="quarter" idx="43"/>
          </p:nvPr>
        </p:nvSpPr>
        <p:spPr>
          <a:xfrm>
            <a:off x="5197242" y="4893567"/>
            <a:ext cx="1855735" cy="656462"/>
          </a:xfrm>
          <a:prstGeom prst="rect">
            <a:avLst/>
          </a:prstGeom>
          <a:solidFill>
            <a:srgbClr val="001933"/>
          </a:solidFill>
          <a:effectLst/>
        </p:spPr>
        <p:txBody>
          <a:bodyPr/>
          <a:lstStyle>
            <a:lvl1pPr marL="0" indent="0">
              <a:buNone/>
              <a:defRPr/>
            </a:lvl1pPr>
          </a:lstStyle>
          <a:p>
            <a:r>
              <a:rPr lang="en-US"/>
              <a:t>Click icon to add picture</a:t>
            </a:r>
          </a:p>
        </p:txBody>
      </p:sp>
      <p:sp>
        <p:nvSpPr>
          <p:cNvPr id="47" name="Text Placeholder 2">
            <a:extLst>
              <a:ext uri="{FF2B5EF4-FFF2-40B4-BE49-F238E27FC236}">
                <a16:creationId xmlns:a16="http://schemas.microsoft.com/office/drawing/2014/main" id="{56549B1C-87A2-C74A-A7DD-42EE80A96190}"/>
              </a:ext>
            </a:extLst>
          </p:cNvPr>
          <p:cNvSpPr>
            <a:spLocks noGrp="1"/>
          </p:cNvSpPr>
          <p:nvPr>
            <p:ph type="body" sz="quarter" idx="44" hasCustomPrompt="1"/>
          </p:nvPr>
        </p:nvSpPr>
        <p:spPr>
          <a:xfrm>
            <a:off x="5422009" y="5768635"/>
            <a:ext cx="1549539" cy="280156"/>
          </a:xfrm>
        </p:spPr>
        <p:txBody>
          <a:bodyPr lIns="0" tIns="0" rIns="0" bIns="36000" anchor="b" anchorCtr="0"/>
          <a:lstStyle>
            <a:lvl1pPr marL="0" indent="0">
              <a:lnSpc>
                <a:spcPts val="1600"/>
              </a:lnSpc>
              <a:spcBef>
                <a:spcPts val="0"/>
              </a:spcBef>
              <a:spcAft>
                <a:spcPts val="0"/>
              </a:spcAft>
              <a:buFontTx/>
              <a:buNone/>
              <a:defRPr sz="2667"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99.999%</a:t>
            </a:r>
            <a:endParaRPr lang="en-US"/>
          </a:p>
        </p:txBody>
      </p:sp>
      <p:sp>
        <p:nvSpPr>
          <p:cNvPr id="48" name="Text Placeholder 2">
            <a:extLst>
              <a:ext uri="{FF2B5EF4-FFF2-40B4-BE49-F238E27FC236}">
                <a16:creationId xmlns:a16="http://schemas.microsoft.com/office/drawing/2014/main" id="{C7A65242-C118-5F49-8FDA-65F52C99DE96}"/>
              </a:ext>
            </a:extLst>
          </p:cNvPr>
          <p:cNvSpPr>
            <a:spLocks noGrp="1"/>
          </p:cNvSpPr>
          <p:nvPr>
            <p:ph type="body" sz="quarter" idx="45" hasCustomPrompt="1"/>
          </p:nvPr>
        </p:nvSpPr>
        <p:spPr>
          <a:xfrm>
            <a:off x="5422009" y="6055144"/>
            <a:ext cx="1549539" cy="221417"/>
          </a:xfrm>
        </p:spPr>
        <p:txBody>
          <a:bodyPr lIns="0" tIns="0" rIns="0" bIns="0">
            <a:noAutofit/>
          </a:bodyPr>
          <a:lstStyle>
            <a:lvl1pPr marL="0" indent="0">
              <a:buFontTx/>
              <a:buNone/>
              <a:defRPr sz="1067"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
        <p:nvSpPr>
          <p:cNvPr id="49" name="Picture Placeholder 7">
            <a:extLst>
              <a:ext uri="{FF2B5EF4-FFF2-40B4-BE49-F238E27FC236}">
                <a16:creationId xmlns:a16="http://schemas.microsoft.com/office/drawing/2014/main" id="{F6643DF6-E0CF-C240-89EF-8440038FD056}"/>
              </a:ext>
            </a:extLst>
          </p:cNvPr>
          <p:cNvSpPr>
            <a:spLocks noGrp="1"/>
          </p:cNvSpPr>
          <p:nvPr>
            <p:ph type="pic" sz="quarter" idx="46"/>
          </p:nvPr>
        </p:nvSpPr>
        <p:spPr>
          <a:xfrm>
            <a:off x="7171774" y="4893567"/>
            <a:ext cx="1855735" cy="656462"/>
          </a:xfrm>
          <a:prstGeom prst="rect">
            <a:avLst/>
          </a:prstGeom>
          <a:solidFill>
            <a:srgbClr val="001933"/>
          </a:solidFill>
          <a:effectLst/>
        </p:spPr>
        <p:txBody>
          <a:bodyPr/>
          <a:lstStyle>
            <a:lvl1pPr marL="0" indent="0">
              <a:buNone/>
              <a:defRPr/>
            </a:lvl1pPr>
          </a:lstStyle>
          <a:p>
            <a:r>
              <a:rPr lang="en-US"/>
              <a:t>Click icon to add picture</a:t>
            </a:r>
          </a:p>
        </p:txBody>
      </p:sp>
      <p:sp>
        <p:nvSpPr>
          <p:cNvPr id="50" name="Text Placeholder 2">
            <a:extLst>
              <a:ext uri="{FF2B5EF4-FFF2-40B4-BE49-F238E27FC236}">
                <a16:creationId xmlns:a16="http://schemas.microsoft.com/office/drawing/2014/main" id="{4AD36AF2-04DC-324A-8922-A1EC08F9AA40}"/>
              </a:ext>
            </a:extLst>
          </p:cNvPr>
          <p:cNvSpPr>
            <a:spLocks noGrp="1"/>
          </p:cNvSpPr>
          <p:nvPr>
            <p:ph type="body" sz="quarter" idx="47" hasCustomPrompt="1"/>
          </p:nvPr>
        </p:nvSpPr>
        <p:spPr>
          <a:xfrm>
            <a:off x="7396541" y="5768635"/>
            <a:ext cx="1549539" cy="280156"/>
          </a:xfrm>
        </p:spPr>
        <p:txBody>
          <a:bodyPr lIns="0" tIns="0" rIns="0" bIns="36000" anchor="b" anchorCtr="0"/>
          <a:lstStyle>
            <a:lvl1pPr marL="0" indent="0">
              <a:lnSpc>
                <a:spcPts val="1600"/>
              </a:lnSpc>
              <a:spcBef>
                <a:spcPts val="0"/>
              </a:spcBef>
              <a:spcAft>
                <a:spcPts val="0"/>
              </a:spcAft>
              <a:buFontTx/>
              <a:buNone/>
              <a:defRPr sz="2667"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Add Stat</a:t>
            </a:r>
            <a:endParaRPr lang="en-US"/>
          </a:p>
        </p:txBody>
      </p:sp>
      <p:sp>
        <p:nvSpPr>
          <p:cNvPr id="51" name="Text Placeholder 2">
            <a:extLst>
              <a:ext uri="{FF2B5EF4-FFF2-40B4-BE49-F238E27FC236}">
                <a16:creationId xmlns:a16="http://schemas.microsoft.com/office/drawing/2014/main" id="{E5F1C27B-E75F-B44E-BAE4-2E5EF9F0EF28}"/>
              </a:ext>
            </a:extLst>
          </p:cNvPr>
          <p:cNvSpPr>
            <a:spLocks noGrp="1"/>
          </p:cNvSpPr>
          <p:nvPr>
            <p:ph type="body" sz="quarter" idx="48" hasCustomPrompt="1"/>
          </p:nvPr>
        </p:nvSpPr>
        <p:spPr>
          <a:xfrm>
            <a:off x="7396541" y="6055144"/>
            <a:ext cx="1549539" cy="221417"/>
          </a:xfrm>
        </p:spPr>
        <p:txBody>
          <a:bodyPr lIns="0" tIns="0" rIns="0" bIns="0">
            <a:noAutofit/>
          </a:bodyPr>
          <a:lstStyle>
            <a:lvl1pPr marL="0" indent="0">
              <a:buFontTx/>
              <a:buNone/>
              <a:defRPr sz="1067"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Tree>
    <p:extLst>
      <p:ext uri="{BB962C8B-B14F-4D97-AF65-F5344CB8AC3E}">
        <p14:creationId xmlns:p14="http://schemas.microsoft.com/office/powerpoint/2010/main" val="3154730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9" Type="http://schemas.openxmlformats.org/officeDocument/2006/relationships/slideLayout" Target="../slideLayouts/slideLayout82.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34" Type="http://schemas.openxmlformats.org/officeDocument/2006/relationships/slideLayout" Target="../slideLayouts/slideLayout77.xml"/><Relationship Id="rId42" Type="http://schemas.openxmlformats.org/officeDocument/2006/relationships/slideLayout" Target="../slideLayouts/slideLayout85.xml"/><Relationship Id="rId47" Type="http://schemas.openxmlformats.org/officeDocument/2006/relationships/slideLayout" Target="../slideLayouts/slideLayout90.xml"/><Relationship Id="rId50" Type="http://schemas.openxmlformats.org/officeDocument/2006/relationships/slideLayout" Target="../slideLayouts/slideLayout93.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slideLayout" Target="../slideLayouts/slideLayout76.xml"/><Relationship Id="rId38" Type="http://schemas.openxmlformats.org/officeDocument/2006/relationships/slideLayout" Target="../slideLayouts/slideLayout81.xml"/><Relationship Id="rId46" Type="http://schemas.openxmlformats.org/officeDocument/2006/relationships/slideLayout" Target="../slideLayouts/slideLayout89.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41" Type="http://schemas.openxmlformats.org/officeDocument/2006/relationships/slideLayout" Target="../slideLayouts/slideLayout84.xml"/><Relationship Id="rId54" Type="http://schemas.openxmlformats.org/officeDocument/2006/relationships/image" Target="../media/image24.svg"/><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37" Type="http://schemas.openxmlformats.org/officeDocument/2006/relationships/slideLayout" Target="../slideLayouts/slideLayout80.xml"/><Relationship Id="rId40" Type="http://schemas.openxmlformats.org/officeDocument/2006/relationships/slideLayout" Target="../slideLayouts/slideLayout83.xml"/><Relationship Id="rId45" Type="http://schemas.openxmlformats.org/officeDocument/2006/relationships/slideLayout" Target="../slideLayouts/slideLayout88.xml"/><Relationship Id="rId53" Type="http://schemas.openxmlformats.org/officeDocument/2006/relationships/image" Target="../media/image23.png"/><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36" Type="http://schemas.openxmlformats.org/officeDocument/2006/relationships/slideLayout" Target="../slideLayouts/slideLayout79.xml"/><Relationship Id="rId49" Type="http://schemas.openxmlformats.org/officeDocument/2006/relationships/slideLayout" Target="../slideLayouts/slideLayout92.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4" Type="http://schemas.openxmlformats.org/officeDocument/2006/relationships/slideLayout" Target="../slideLayouts/slideLayout87.xml"/><Relationship Id="rId52" Type="http://schemas.openxmlformats.org/officeDocument/2006/relationships/theme" Target="../theme/theme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35" Type="http://schemas.openxmlformats.org/officeDocument/2006/relationships/slideLayout" Target="../slideLayouts/slideLayout78.xml"/><Relationship Id="rId43" Type="http://schemas.openxmlformats.org/officeDocument/2006/relationships/slideLayout" Target="../slideLayouts/slideLayout86.xml"/><Relationship Id="rId48" Type="http://schemas.openxmlformats.org/officeDocument/2006/relationships/slideLayout" Target="../slideLayouts/slideLayout91.xml"/><Relationship Id="rId8" Type="http://schemas.openxmlformats.org/officeDocument/2006/relationships/slideLayout" Target="../slideLayouts/slideLayout51.xml"/><Relationship Id="rId51" Type="http://schemas.openxmlformats.org/officeDocument/2006/relationships/slideLayout" Target="../slideLayouts/slideLayout9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7F02CF53-A4E5-B646-AE68-6C902E2837E6}"/>
              </a:ext>
            </a:extLst>
          </p:cNvPr>
          <p:cNvSpPr/>
          <p:nvPr userDrawn="1"/>
        </p:nvSpPr>
        <p:spPr>
          <a:xfrm rot="10800000">
            <a:off x="-2149" y="-3"/>
            <a:ext cx="12194132" cy="1083736"/>
          </a:xfrm>
          <a:prstGeom prst="rect">
            <a:avLst/>
          </a:prstGeom>
          <a:solidFill>
            <a:schemeClr val="bg2">
              <a:alpha val="1993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7" name="TextBox 36"/>
          <p:cNvSpPr txBox="1"/>
          <p:nvPr/>
        </p:nvSpPr>
        <p:spPr>
          <a:xfrm>
            <a:off x="2148" y="6551114"/>
            <a:ext cx="356188" cy="256545"/>
          </a:xfrm>
          <a:prstGeom prst="rect">
            <a:avLst/>
          </a:prstGeom>
          <a:noFill/>
        </p:spPr>
        <p:txBody>
          <a:bodyPr wrap="none" rtlCol="0">
            <a:spAutoFit/>
          </a:bodyPr>
          <a:lstStyle/>
          <a:p>
            <a:pPr algn="l"/>
            <a:fld id="{111F478C-84AE-4601-9BE4-60468A3A6C06}" type="slidenum">
              <a:rPr lang="en-US" sz="1067" b="0" i="0" smtClean="0">
                <a:solidFill>
                  <a:schemeClr val="tx1">
                    <a:alpha val="50000"/>
                  </a:schemeClr>
                </a:solidFill>
                <a:latin typeface="Neue Haas Grotesk Text Pro" panose="020B0504020202020204" pitchFamily="34" charset="77"/>
              </a:rPr>
              <a:pPr algn="l"/>
              <a:t>‹#›</a:t>
            </a:fld>
            <a:endParaRPr lang="en-US" sz="1067" b="0" i="0">
              <a:solidFill>
                <a:schemeClr val="tx1">
                  <a:alpha val="50000"/>
                </a:schemeClr>
              </a:solidFill>
              <a:latin typeface="Neue Haas Grotesk Text Pro" panose="020B0504020202020204" pitchFamily="34" charset="77"/>
            </a:endParaRPr>
          </a:p>
        </p:txBody>
      </p:sp>
      <p:sp>
        <p:nvSpPr>
          <p:cNvPr id="13" name="Text Placeholder 53"/>
          <p:cNvSpPr>
            <a:spLocks noGrp="1"/>
          </p:cNvSpPr>
          <p:nvPr>
            <p:ph type="body" idx="1"/>
          </p:nvPr>
        </p:nvSpPr>
        <p:spPr>
          <a:xfrm>
            <a:off x="352214" y="1190980"/>
            <a:ext cx="11445341" cy="1376787"/>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a:t>
            </a:r>
          </a:p>
        </p:txBody>
      </p:sp>
      <p:sp>
        <p:nvSpPr>
          <p:cNvPr id="16" name="Title Placeholder 1"/>
          <p:cNvSpPr>
            <a:spLocks noGrp="1"/>
          </p:cNvSpPr>
          <p:nvPr>
            <p:ph type="title"/>
          </p:nvPr>
        </p:nvSpPr>
        <p:spPr>
          <a:xfrm>
            <a:off x="352213" y="70818"/>
            <a:ext cx="9401387" cy="976588"/>
          </a:xfrm>
          <a:prstGeom prst="rect">
            <a:avLst/>
          </a:prstGeom>
        </p:spPr>
        <p:txBody>
          <a:bodyPr vert="horz" lIns="72000" tIns="0" rIns="91440" bIns="0" rtlCol="0" anchor="ctr">
            <a:normAutofit/>
          </a:bodyPr>
          <a:lstStyle/>
          <a:p>
            <a:pPr lvl="0"/>
            <a:r>
              <a:rPr lang="en-US"/>
              <a:t>Click to edit Master title style</a:t>
            </a:r>
          </a:p>
        </p:txBody>
      </p:sp>
      <p:grpSp>
        <p:nvGrpSpPr>
          <p:cNvPr id="39" name="Group 38">
            <a:extLst>
              <a:ext uri="{FF2B5EF4-FFF2-40B4-BE49-F238E27FC236}">
                <a16:creationId xmlns:a16="http://schemas.microsoft.com/office/drawing/2014/main" id="{F1FC9FE6-7211-2D4D-BBC5-2CA2AED63B97}"/>
              </a:ext>
            </a:extLst>
          </p:cNvPr>
          <p:cNvGrpSpPr/>
          <p:nvPr userDrawn="1"/>
        </p:nvGrpSpPr>
        <p:grpSpPr>
          <a:xfrm>
            <a:off x="10246555" y="301096"/>
            <a:ext cx="1663868" cy="475553"/>
            <a:chOff x="2751138" y="3262313"/>
            <a:chExt cx="4665662" cy="1333500"/>
          </a:xfrm>
          <a:solidFill>
            <a:schemeClr val="tx2"/>
          </a:solidFill>
        </p:grpSpPr>
        <p:sp>
          <p:nvSpPr>
            <p:cNvPr id="40" name="Freeform 1">
              <a:extLst>
                <a:ext uri="{FF2B5EF4-FFF2-40B4-BE49-F238E27FC236}">
                  <a16:creationId xmlns:a16="http://schemas.microsoft.com/office/drawing/2014/main" id="{2202F2C4-E626-9C44-8BD5-A0A142984A97}"/>
                </a:ext>
              </a:extLst>
            </p:cNvPr>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41" name="Freeform 2">
              <a:extLst>
                <a:ext uri="{FF2B5EF4-FFF2-40B4-BE49-F238E27FC236}">
                  <a16:creationId xmlns:a16="http://schemas.microsoft.com/office/drawing/2014/main" id="{48E235B8-0EFE-1D4E-B536-D584422BD2BF}"/>
                </a:ext>
              </a:extLst>
            </p:cNvPr>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42" name="Freeform 3">
              <a:extLst>
                <a:ext uri="{FF2B5EF4-FFF2-40B4-BE49-F238E27FC236}">
                  <a16:creationId xmlns:a16="http://schemas.microsoft.com/office/drawing/2014/main" id="{59CBC9C9-352E-C44D-898B-B56EA1F51B84}"/>
                </a:ext>
              </a:extLst>
            </p:cNvPr>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45" name="Freeform 4">
              <a:extLst>
                <a:ext uri="{FF2B5EF4-FFF2-40B4-BE49-F238E27FC236}">
                  <a16:creationId xmlns:a16="http://schemas.microsoft.com/office/drawing/2014/main" id="{489722E2-4F5C-474B-BE14-489471BD068F}"/>
                </a:ext>
              </a:extLst>
            </p:cNvPr>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46" name="Freeform 5">
              <a:extLst>
                <a:ext uri="{FF2B5EF4-FFF2-40B4-BE49-F238E27FC236}">
                  <a16:creationId xmlns:a16="http://schemas.microsoft.com/office/drawing/2014/main" id="{AAA478F0-93B4-D947-BED8-D23BF131CBCF}"/>
                </a:ext>
              </a:extLst>
            </p:cNvPr>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47" name="Freeform 6">
              <a:extLst>
                <a:ext uri="{FF2B5EF4-FFF2-40B4-BE49-F238E27FC236}">
                  <a16:creationId xmlns:a16="http://schemas.microsoft.com/office/drawing/2014/main" id="{A57E6D6C-A5DC-FD42-8986-EE47E599526F}"/>
                </a:ext>
              </a:extLst>
            </p:cNvPr>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48" name="Freeform 7">
              <a:extLst>
                <a:ext uri="{FF2B5EF4-FFF2-40B4-BE49-F238E27FC236}">
                  <a16:creationId xmlns:a16="http://schemas.microsoft.com/office/drawing/2014/main" id="{AE32BA5C-C3A9-184E-AFD3-4E15B09FF3F6}"/>
                </a:ext>
              </a:extLst>
            </p:cNvPr>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49" name="Freeform 8">
              <a:extLst>
                <a:ext uri="{FF2B5EF4-FFF2-40B4-BE49-F238E27FC236}">
                  <a16:creationId xmlns:a16="http://schemas.microsoft.com/office/drawing/2014/main" id="{8A0DB868-FC5A-BD44-9EA8-45E6496045ED}"/>
                </a:ext>
              </a:extLst>
            </p:cNvPr>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0" name="Freeform 9">
              <a:extLst>
                <a:ext uri="{FF2B5EF4-FFF2-40B4-BE49-F238E27FC236}">
                  <a16:creationId xmlns:a16="http://schemas.microsoft.com/office/drawing/2014/main" id="{BFCB2AFF-A2AD-624A-8B85-9A1C9FB5DAD0}"/>
                </a:ext>
              </a:extLst>
            </p:cNvPr>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1" name="Freeform 10">
              <a:extLst>
                <a:ext uri="{FF2B5EF4-FFF2-40B4-BE49-F238E27FC236}">
                  <a16:creationId xmlns:a16="http://schemas.microsoft.com/office/drawing/2014/main" id="{01095FC3-BDC5-A549-A563-41D39503D14D}"/>
                </a:ext>
              </a:extLst>
            </p:cNvPr>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2" name="Freeform 11">
              <a:extLst>
                <a:ext uri="{FF2B5EF4-FFF2-40B4-BE49-F238E27FC236}">
                  <a16:creationId xmlns:a16="http://schemas.microsoft.com/office/drawing/2014/main" id="{67332802-95F1-BD4E-A57B-E2DBDF38E3DC}"/>
                </a:ext>
              </a:extLst>
            </p:cNvPr>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3" name="Freeform 12">
              <a:extLst>
                <a:ext uri="{FF2B5EF4-FFF2-40B4-BE49-F238E27FC236}">
                  <a16:creationId xmlns:a16="http://schemas.microsoft.com/office/drawing/2014/main" id="{1620EBC1-91A3-0747-8FF2-60CECD898087}"/>
                </a:ext>
              </a:extLst>
            </p:cNvPr>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4" name="Freeform 13">
              <a:extLst>
                <a:ext uri="{FF2B5EF4-FFF2-40B4-BE49-F238E27FC236}">
                  <a16:creationId xmlns:a16="http://schemas.microsoft.com/office/drawing/2014/main" id="{9AE043B0-CB1B-9E46-BB0B-62488F1C0173}"/>
                </a:ext>
              </a:extLst>
            </p:cNvPr>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5" name="Freeform 14">
              <a:extLst>
                <a:ext uri="{FF2B5EF4-FFF2-40B4-BE49-F238E27FC236}">
                  <a16:creationId xmlns:a16="http://schemas.microsoft.com/office/drawing/2014/main" id="{BC547CDB-3E2C-4B44-A4C8-090E4FE2F825}"/>
                </a:ext>
              </a:extLst>
            </p:cNvPr>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6" name="Freeform 15">
              <a:extLst>
                <a:ext uri="{FF2B5EF4-FFF2-40B4-BE49-F238E27FC236}">
                  <a16:creationId xmlns:a16="http://schemas.microsoft.com/office/drawing/2014/main" id="{75E6D7FF-FE3E-1940-9EDE-F48BB8E26788}"/>
                </a:ext>
              </a:extLst>
            </p:cNvPr>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7" name="Freeform 16">
              <a:extLst>
                <a:ext uri="{FF2B5EF4-FFF2-40B4-BE49-F238E27FC236}">
                  <a16:creationId xmlns:a16="http://schemas.microsoft.com/office/drawing/2014/main" id="{722805C6-4484-1C44-87E2-ECE83F45E61D}"/>
                </a:ext>
              </a:extLst>
            </p:cNvPr>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8" name="Freeform 17">
              <a:extLst>
                <a:ext uri="{FF2B5EF4-FFF2-40B4-BE49-F238E27FC236}">
                  <a16:creationId xmlns:a16="http://schemas.microsoft.com/office/drawing/2014/main" id="{C77A8482-89B5-A34E-AA34-7608500CD9CD}"/>
                </a:ext>
              </a:extLst>
            </p:cNvPr>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59" name="Freeform 18">
              <a:extLst>
                <a:ext uri="{FF2B5EF4-FFF2-40B4-BE49-F238E27FC236}">
                  <a16:creationId xmlns:a16="http://schemas.microsoft.com/office/drawing/2014/main" id="{A5C8F1E5-0B3B-3D41-AA0C-BEDAF6EAB750}"/>
                </a:ext>
              </a:extLst>
            </p:cNvPr>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3" name="Freeform 19">
              <a:extLst>
                <a:ext uri="{FF2B5EF4-FFF2-40B4-BE49-F238E27FC236}">
                  <a16:creationId xmlns:a16="http://schemas.microsoft.com/office/drawing/2014/main" id="{384F3AF3-9A9D-6749-BA1F-3C4CDBAF59F0}"/>
                </a:ext>
              </a:extLst>
            </p:cNvPr>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4" name="Freeform 20">
              <a:extLst>
                <a:ext uri="{FF2B5EF4-FFF2-40B4-BE49-F238E27FC236}">
                  <a16:creationId xmlns:a16="http://schemas.microsoft.com/office/drawing/2014/main" id="{F99D0FF1-431B-6C43-A98F-D450EE81DD44}"/>
                </a:ext>
              </a:extLst>
            </p:cNvPr>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5" name="Freeform 21">
              <a:extLst>
                <a:ext uri="{FF2B5EF4-FFF2-40B4-BE49-F238E27FC236}">
                  <a16:creationId xmlns:a16="http://schemas.microsoft.com/office/drawing/2014/main" id="{DFFDE76A-9014-3145-B23E-7C6216603528}"/>
                </a:ext>
              </a:extLst>
            </p:cNvPr>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6" name="Freeform 22">
              <a:extLst>
                <a:ext uri="{FF2B5EF4-FFF2-40B4-BE49-F238E27FC236}">
                  <a16:creationId xmlns:a16="http://schemas.microsoft.com/office/drawing/2014/main" id="{87DC48FF-3F70-F940-9EB2-8196B0F9EF48}"/>
                </a:ext>
              </a:extLst>
            </p:cNvPr>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sp>
          <p:nvSpPr>
            <p:cNvPr id="67" name="Freeform 23">
              <a:extLst>
                <a:ext uri="{FF2B5EF4-FFF2-40B4-BE49-F238E27FC236}">
                  <a16:creationId xmlns:a16="http://schemas.microsoft.com/office/drawing/2014/main" id="{D419EB28-F506-EA4B-9DF6-C19B40710402}"/>
                </a:ext>
              </a:extLst>
            </p:cNvPr>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3200" b="0" i="0">
                <a:solidFill>
                  <a:srgbClr val="414141"/>
                </a:solidFill>
                <a:latin typeface="Neue Haas Grotesk Text Pro" panose="020B0504020202020204" pitchFamily="34" charset="77"/>
              </a:endParaRPr>
            </a:p>
          </p:txBody>
        </p:sp>
      </p:grpSp>
      <p:sp>
        <p:nvSpPr>
          <p:cNvPr id="32" name="TextBox 31">
            <a:extLst>
              <a:ext uri="{FF2B5EF4-FFF2-40B4-BE49-F238E27FC236}">
                <a16:creationId xmlns:a16="http://schemas.microsoft.com/office/drawing/2014/main" id="{B4AEEDCA-9AEA-934A-9941-5F6114A67B61}"/>
              </a:ext>
            </a:extLst>
          </p:cNvPr>
          <p:cNvSpPr txBox="1"/>
          <p:nvPr userDrawn="1"/>
        </p:nvSpPr>
        <p:spPr>
          <a:xfrm>
            <a:off x="9598024" y="6548295"/>
            <a:ext cx="2541080" cy="215444"/>
          </a:xfrm>
          <a:prstGeom prst="rect">
            <a:avLst/>
          </a:prstGeom>
          <a:noFill/>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65000"/>
                  </a:schemeClr>
                </a:solidFill>
                <a:latin typeface="Neue Haas Grotesk Text Pro" panose="020B0504020202020204" pitchFamily="34" charset="77"/>
                <a:ea typeface="+mn-ea"/>
                <a:cs typeface="+mn-cs"/>
              </a:rPr>
              <a:t>© Hitachi Vantara LLC 2022. All Rights Reserved.</a:t>
            </a:r>
          </a:p>
        </p:txBody>
      </p:sp>
    </p:spTree>
    <p:extLst>
      <p:ext uri="{BB962C8B-B14F-4D97-AF65-F5344CB8AC3E}">
        <p14:creationId xmlns:p14="http://schemas.microsoft.com/office/powerpoint/2010/main" val="3961590733"/>
      </p:ext>
    </p:extLst>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03" r:id="rId7"/>
    <p:sldLayoutId id="2147483945" r:id="rId8"/>
    <p:sldLayoutId id="2147483946" r:id="rId9"/>
    <p:sldLayoutId id="2147483947" r:id="rId10"/>
    <p:sldLayoutId id="2147483948" r:id="rId11"/>
    <p:sldLayoutId id="2147483949" r:id="rId12"/>
    <p:sldLayoutId id="2147483950" r:id="rId13"/>
    <p:sldLayoutId id="2147483951" r:id="rId14"/>
    <p:sldLayoutId id="2147483952" r:id="rId15"/>
    <p:sldLayoutId id="2147483953" r:id="rId16"/>
    <p:sldLayoutId id="2147483954" r:id="rId17"/>
    <p:sldLayoutId id="2147483955" r:id="rId18"/>
    <p:sldLayoutId id="2147483956" r:id="rId19"/>
    <p:sldLayoutId id="2147483957" r:id="rId20"/>
    <p:sldLayoutId id="2147483958" r:id="rId21"/>
    <p:sldLayoutId id="2147483959" r:id="rId22"/>
    <p:sldLayoutId id="2147483960" r:id="rId23"/>
    <p:sldLayoutId id="2147483961" r:id="rId24"/>
    <p:sldLayoutId id="2147483962" r:id="rId25"/>
    <p:sldLayoutId id="2147483963" r:id="rId26"/>
    <p:sldLayoutId id="2147483964" r:id="rId27"/>
    <p:sldLayoutId id="2147483965" r:id="rId28"/>
    <p:sldLayoutId id="2147483966" r:id="rId29"/>
    <p:sldLayoutId id="2147483967" r:id="rId30"/>
    <p:sldLayoutId id="2147483968" r:id="rId31"/>
    <p:sldLayoutId id="2147483969" r:id="rId32"/>
    <p:sldLayoutId id="2147483970" r:id="rId33"/>
    <p:sldLayoutId id="2147483971" r:id="rId34"/>
    <p:sldLayoutId id="2147483929" r:id="rId35"/>
    <p:sldLayoutId id="2147483972" r:id="rId36"/>
    <p:sldLayoutId id="2147483973" r:id="rId37"/>
    <p:sldLayoutId id="2147483974" r:id="rId38"/>
    <p:sldLayoutId id="2147483976" r:id="rId39"/>
    <p:sldLayoutId id="2147483977" r:id="rId40"/>
    <p:sldLayoutId id="2147483978" r:id="rId41"/>
    <p:sldLayoutId id="2147483979" r:id="rId42"/>
    <p:sldLayoutId id="2147483936" r:id="rId4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219170" rtl="0" eaLnBrk="1" latinLnBrk="0" hangingPunct="1">
        <a:lnSpc>
          <a:spcPct val="85000"/>
        </a:lnSpc>
        <a:spcBef>
          <a:spcPct val="0"/>
        </a:spcBef>
        <a:buNone/>
        <a:defRPr lang="en-US" sz="2933" b="1" i="0" kern="1200" cap="none" dirty="0" smtClean="0">
          <a:solidFill>
            <a:schemeClr val="tx1"/>
          </a:solidFill>
          <a:latin typeface="Neue Haas Grotesk Text Pro" panose="020B0504020202020204" pitchFamily="34" charset="77"/>
          <a:ea typeface="+mj-ea"/>
          <a:cs typeface="+mj-cs"/>
        </a:defRPr>
      </a:lvl1pPr>
    </p:titleStyle>
    <p:bodyStyle>
      <a:lvl1pPr marL="335992" indent="-143996" algn="l" defTabSz="1219170" rtl="0" eaLnBrk="1" latinLnBrk="0" hangingPunct="1">
        <a:lnSpc>
          <a:spcPct val="100000"/>
        </a:lnSpc>
        <a:spcBef>
          <a:spcPts val="0"/>
        </a:spcBef>
        <a:spcAft>
          <a:spcPts val="267"/>
        </a:spcAft>
        <a:buClr>
          <a:schemeClr val="accent2"/>
        </a:buClr>
        <a:buFont typeface="Arial" panose="020B0604020202020204" pitchFamily="34" charset="0"/>
        <a:buChar char="•"/>
        <a:defRPr lang="en-US" sz="2133" b="0" i="0" kern="1200" dirty="0" smtClean="0">
          <a:solidFill>
            <a:schemeClr val="tx1"/>
          </a:solidFill>
          <a:latin typeface="Neue Haas Grotesk Text Pro" panose="020B0504020202020204" pitchFamily="34" charset="77"/>
          <a:ea typeface="+mn-ea"/>
          <a:cs typeface="+mn-cs"/>
        </a:defRPr>
      </a:lvl1pPr>
      <a:lvl2pPr marL="479988" indent="-143996" algn="l" defTabSz="1219170" rtl="0" eaLnBrk="1" latinLnBrk="0" hangingPunct="1">
        <a:lnSpc>
          <a:spcPct val="95000"/>
        </a:lnSpc>
        <a:spcBef>
          <a:spcPts val="0"/>
        </a:spcBef>
        <a:spcAft>
          <a:spcPts val="533"/>
        </a:spcAft>
        <a:buClr>
          <a:schemeClr val="accent2"/>
        </a:buClr>
        <a:buFont typeface="Arial" panose="020B0604020202020204" pitchFamily="34" charset="0"/>
        <a:buChar char="•"/>
        <a:defRPr lang="en-US" sz="1733" b="0" i="0" kern="1200" dirty="0" smtClean="0">
          <a:solidFill>
            <a:schemeClr val="tx1"/>
          </a:solidFill>
          <a:latin typeface="Neue Haas Grotesk Text Pro" panose="020B0504020202020204" pitchFamily="34" charset="77"/>
          <a:ea typeface="+mn-ea"/>
          <a:cs typeface="+mn-cs"/>
        </a:defRPr>
      </a:lvl2pPr>
      <a:lvl3pPr marL="623984" indent="-143996" algn="l" defTabSz="1219170" rtl="0" eaLnBrk="1" latinLnBrk="0" hangingPunct="1">
        <a:lnSpc>
          <a:spcPct val="95000"/>
        </a:lnSpc>
        <a:spcBef>
          <a:spcPts val="0"/>
        </a:spcBef>
        <a:spcAft>
          <a:spcPts val="667"/>
        </a:spcAft>
        <a:buClr>
          <a:schemeClr val="accent2"/>
        </a:buClr>
        <a:buFont typeface="Arial" panose="020B0604020202020204" pitchFamily="34" charset="0"/>
        <a:buChar char="•"/>
        <a:defRPr lang="en-US" sz="1200" b="0" i="0" kern="1200" dirty="0" smtClean="0">
          <a:solidFill>
            <a:schemeClr val="tx1"/>
          </a:solidFill>
          <a:latin typeface="Neue Haas Grotesk Text Pro" panose="020B0504020202020204" pitchFamily="34" charset="77"/>
          <a:ea typeface="+mn-ea"/>
          <a:cs typeface="+mn-cs"/>
        </a:defRPr>
      </a:lvl3pPr>
      <a:lvl4pPr marL="767981" indent="-143996" algn="l" defTabSz="1219170" rtl="0" eaLnBrk="1" latinLnBrk="0" hangingPunct="1">
        <a:lnSpc>
          <a:spcPct val="95000"/>
        </a:lnSpc>
        <a:spcBef>
          <a:spcPts val="0"/>
        </a:spcBef>
        <a:spcAft>
          <a:spcPts val="667"/>
        </a:spcAft>
        <a:buClr>
          <a:schemeClr val="accent2"/>
        </a:buClr>
        <a:buFont typeface="Arial" panose="020B0604020202020204" pitchFamily="34" charset="0"/>
        <a:buChar char="•"/>
        <a:defRPr lang="en-US" sz="1067" b="0" i="0" kern="1200" dirty="0" smtClean="0">
          <a:solidFill>
            <a:schemeClr val="tx1"/>
          </a:solidFill>
          <a:latin typeface="Neue Haas Grotesk Text Pro" panose="020B0504020202020204" pitchFamily="34" charset="77"/>
          <a:ea typeface="+mn-ea"/>
          <a:cs typeface="+mn-cs"/>
        </a:defRPr>
      </a:lvl4pPr>
      <a:lvl5pPr marL="911977" indent="-143996" algn="l" defTabSz="1219170" rtl="0" eaLnBrk="1" latinLnBrk="0" hangingPunct="1">
        <a:lnSpc>
          <a:spcPct val="95000"/>
        </a:lnSpc>
        <a:spcBef>
          <a:spcPts val="0"/>
        </a:spcBef>
        <a:spcAft>
          <a:spcPts val="667"/>
        </a:spcAft>
        <a:buClr>
          <a:schemeClr val="accent2"/>
        </a:buClr>
        <a:buFont typeface="Arial" panose="020B0604020202020204" pitchFamily="34" charset="0"/>
        <a:buChar char="•"/>
        <a:defRPr lang="en-US" sz="1067" b="0" i="0" kern="1200" dirty="0">
          <a:solidFill>
            <a:schemeClr val="tx1"/>
          </a:solidFill>
          <a:latin typeface="Neue Haas Grotesk Text Pro" panose="020B0504020202020204" pitchFamily="34" charset="77"/>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8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8/14/2024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
        <p:nvSpPr>
          <p:cNvPr id="8" name="Rectangle 7">
            <a:extLst>
              <a:ext uri="{FF2B5EF4-FFF2-40B4-BE49-F238E27FC236}">
                <a16:creationId xmlns:a16="http://schemas.microsoft.com/office/drawing/2014/main" id="{B4980773-E636-AB1A-0A19-14E2D98DB8B3}"/>
              </a:ext>
            </a:extLst>
          </p:cNvPr>
          <p:cNvSpPr/>
          <p:nvPr userDrawn="1"/>
        </p:nvSpPr>
        <p:spPr>
          <a:xfrm rot="10800000">
            <a:off x="-2149" y="-3"/>
            <a:ext cx="12194132" cy="1083736"/>
          </a:xfrm>
          <a:prstGeom prst="rect">
            <a:avLst/>
          </a:prstGeom>
          <a:solidFill>
            <a:schemeClr val="bg2">
              <a:alpha val="1993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TextBox 8">
            <a:extLst>
              <a:ext uri="{FF2B5EF4-FFF2-40B4-BE49-F238E27FC236}">
                <a16:creationId xmlns:a16="http://schemas.microsoft.com/office/drawing/2014/main" id="{F14AAE71-BA82-B104-5FF4-CE7293519374}"/>
              </a:ext>
            </a:extLst>
          </p:cNvPr>
          <p:cNvSpPr txBox="1"/>
          <p:nvPr userDrawn="1"/>
        </p:nvSpPr>
        <p:spPr>
          <a:xfrm>
            <a:off x="9596421" y="6548295"/>
            <a:ext cx="2542683" cy="215444"/>
          </a:xfrm>
          <a:prstGeom prst="rect">
            <a:avLst/>
          </a:prstGeom>
          <a:noFill/>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65000"/>
                  </a:schemeClr>
                </a:solidFill>
                <a:latin typeface="Neue Haas Grotesk Text Pro" panose="020B0504020202020204" pitchFamily="34" charset="77"/>
                <a:ea typeface="+mn-ea"/>
                <a:cs typeface="+mn-cs"/>
              </a:rPr>
              <a:t>© Hitachi Vantara LLC 2023. All Rights Reserved.</a:t>
            </a:r>
          </a:p>
        </p:txBody>
      </p:sp>
      <p:pic>
        <p:nvPicPr>
          <p:cNvPr id="10" name="Graphic 9">
            <a:extLst>
              <a:ext uri="{FF2B5EF4-FFF2-40B4-BE49-F238E27FC236}">
                <a16:creationId xmlns:a16="http://schemas.microsoft.com/office/drawing/2014/main" id="{53DFF4C7-2F7C-95D4-8EEB-ED0EE40B7994}"/>
              </a:ext>
            </a:extLst>
          </p:cNvPr>
          <p:cNvPicPr>
            <a:picLocks noChangeAspect="1"/>
          </p:cNvPicPr>
          <p:nvPr userDrawn="1"/>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0024534" y="-2"/>
            <a:ext cx="2169597" cy="1084799"/>
          </a:xfrm>
          <a:prstGeom prst="rect">
            <a:avLst/>
          </a:prstGeom>
        </p:spPr>
      </p:pic>
    </p:spTree>
    <p:extLst>
      <p:ext uri="{BB962C8B-B14F-4D97-AF65-F5344CB8AC3E}">
        <p14:creationId xmlns:p14="http://schemas.microsoft.com/office/powerpoint/2010/main" val="1405938499"/>
      </p:ext>
    </p:extLst>
  </p:cSld>
  <p:clrMap bg1="lt1" tx1="dk1" bg2="lt2" tx2="dk2" accent1="accent1" accent2="accent2" accent3="accent3" accent4="accent4" accent5="accent5" accent6="accent6" hlink="hlink" folHlink="folHlink"/>
  <p:sldLayoutIdLst>
    <p:sldLayoutId id="2147484055" r:id="rId1"/>
    <p:sldLayoutId id="2147484056" r:id="rId2"/>
    <p:sldLayoutId id="2147484057" r:id="rId3"/>
    <p:sldLayoutId id="2147484058" r:id="rId4"/>
    <p:sldLayoutId id="2147484059" r:id="rId5"/>
    <p:sldLayoutId id="2147484060" r:id="rId6"/>
    <p:sldLayoutId id="2147484061" r:id="rId7"/>
    <p:sldLayoutId id="2147484062" r:id="rId8"/>
    <p:sldLayoutId id="2147484063" r:id="rId9"/>
    <p:sldLayoutId id="2147484064" r:id="rId10"/>
    <p:sldLayoutId id="2147484065" r:id="rId11"/>
    <p:sldLayoutId id="2147484066" r:id="rId12"/>
    <p:sldLayoutId id="2147484067" r:id="rId13"/>
    <p:sldLayoutId id="2147484068" r:id="rId14"/>
    <p:sldLayoutId id="2147484069" r:id="rId15"/>
    <p:sldLayoutId id="2147484070" r:id="rId16"/>
    <p:sldLayoutId id="2147483932" r:id="rId17"/>
    <p:sldLayoutId id="2147483930" r:id="rId18"/>
    <p:sldLayoutId id="2147483933" r:id="rId19"/>
    <p:sldLayoutId id="2147483904" r:id="rId20"/>
    <p:sldLayoutId id="2147483899" r:id="rId21"/>
    <p:sldLayoutId id="2147483897" r:id="rId22"/>
    <p:sldLayoutId id="2147483879" r:id="rId23"/>
    <p:sldLayoutId id="2147483877" r:id="rId24"/>
    <p:sldLayoutId id="2147483902" r:id="rId25"/>
    <p:sldLayoutId id="2147483898" r:id="rId26"/>
    <p:sldLayoutId id="2147483900" r:id="rId27"/>
    <p:sldLayoutId id="2147483839" r:id="rId28"/>
    <p:sldLayoutId id="2147483909" r:id="rId29"/>
    <p:sldLayoutId id="2147483918" r:id="rId30"/>
    <p:sldLayoutId id="2147483934" r:id="rId31"/>
    <p:sldLayoutId id="2147483935" r:id="rId32"/>
    <p:sldLayoutId id="2147483919" r:id="rId33"/>
    <p:sldLayoutId id="2147483912" r:id="rId34"/>
    <p:sldLayoutId id="2147483911" r:id="rId35"/>
    <p:sldLayoutId id="2147483926" r:id="rId36"/>
    <p:sldLayoutId id="2147483922" r:id="rId37"/>
    <p:sldLayoutId id="2147483937" r:id="rId38"/>
    <p:sldLayoutId id="2147483923" r:id="rId39"/>
    <p:sldLayoutId id="2147483920" r:id="rId40"/>
    <p:sldLayoutId id="2147483921" r:id="rId41"/>
    <p:sldLayoutId id="2147483914" r:id="rId42"/>
    <p:sldLayoutId id="2147483876" r:id="rId43"/>
    <p:sldLayoutId id="2147483887" r:id="rId44"/>
    <p:sldLayoutId id="2147483907" r:id="rId45"/>
    <p:sldLayoutId id="2147483905" r:id="rId46"/>
    <p:sldLayoutId id="2147483906" r:id="rId47"/>
    <p:sldLayoutId id="2147483908" r:id="rId48"/>
    <p:sldLayoutId id="2147483913" r:id="rId49"/>
    <p:sldLayoutId id="2147483915" r:id="rId50"/>
    <p:sldLayoutId id="2147483916" r:id="rId5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49.xml"/><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49.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49.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49.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48.png"/><Relationship Id="rId7" Type="http://schemas.openxmlformats.org/officeDocument/2006/relationships/customXml" Target="../ink/ink3.xml"/><Relationship Id="rId2" Type="http://schemas.openxmlformats.org/officeDocument/2006/relationships/notesSlide" Target="../notesSlides/notesSlide21.xml"/><Relationship Id="rId1" Type="http://schemas.openxmlformats.org/officeDocument/2006/relationships/slideLayout" Target="../slideLayouts/slideLayout49.xml"/><Relationship Id="rId6" Type="http://schemas.openxmlformats.org/officeDocument/2006/relationships/customXml" Target="../ink/ink2.xml"/><Relationship Id="rId5" Type="http://schemas.openxmlformats.org/officeDocument/2006/relationships/image" Target="../media/image49.png"/><Relationship Id="rId4" Type="http://schemas.openxmlformats.org/officeDocument/2006/relationships/customXml" Target="../ink/ink1.xml"/><Relationship Id="rId9"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49.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49.xml"/><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9.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49.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49.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49.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49.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4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49.xml"/><Relationship Id="rId4" Type="http://schemas.openxmlformats.org/officeDocument/2006/relationships/image" Target="../media/image60.svg"/></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49.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D9372F-73FE-863E-5B50-8C79DE7D47AE}"/>
              </a:ext>
            </a:extLst>
          </p:cNvPr>
          <p:cNvSpPr>
            <a:spLocks noGrp="1"/>
          </p:cNvSpPr>
          <p:nvPr>
            <p:ph type="ctrTitle"/>
          </p:nvPr>
        </p:nvSpPr>
        <p:spPr>
          <a:xfrm>
            <a:off x="908465" y="967698"/>
            <a:ext cx="6864479" cy="2761725"/>
          </a:xfrm>
        </p:spPr>
        <p:txBody>
          <a:bodyPr anchor="b">
            <a:normAutofit/>
          </a:bodyPr>
          <a:lstStyle/>
          <a:p>
            <a:br>
              <a:rPr lang="en-US" sz="4900" dirty="0"/>
            </a:br>
            <a:br>
              <a:rPr lang="en-US" sz="4900" dirty="0"/>
            </a:br>
            <a:r>
              <a:rPr lang="en-US" sz="6900" dirty="0"/>
              <a:t>UNIT TESTING</a:t>
            </a:r>
          </a:p>
        </p:txBody>
      </p:sp>
      <p:sp>
        <p:nvSpPr>
          <p:cNvPr id="4" name="Text Placeholder 3">
            <a:extLst>
              <a:ext uri="{FF2B5EF4-FFF2-40B4-BE49-F238E27FC236}">
                <a16:creationId xmlns:a16="http://schemas.microsoft.com/office/drawing/2014/main" id="{58154A94-3FED-1D93-5F89-DC36BF23984A}"/>
              </a:ext>
            </a:extLst>
          </p:cNvPr>
          <p:cNvSpPr>
            <a:spLocks noGrp="1"/>
          </p:cNvSpPr>
          <p:nvPr>
            <p:ph type="body" sz="quarter" idx="11"/>
          </p:nvPr>
        </p:nvSpPr>
        <p:spPr>
          <a:xfrm>
            <a:off x="908465" y="5207079"/>
            <a:ext cx="4725881" cy="287259"/>
          </a:xfrm>
        </p:spPr>
        <p:txBody>
          <a:bodyPr wrap="square" anchor="t">
            <a:normAutofit/>
          </a:bodyPr>
          <a:lstStyle/>
          <a:p>
            <a:r>
              <a:rPr lang="en-US" dirty="0"/>
              <a:t>Dat Thanh Chau</a:t>
            </a:r>
          </a:p>
        </p:txBody>
      </p:sp>
      <p:sp>
        <p:nvSpPr>
          <p:cNvPr id="5" name="Text Placeholder 4">
            <a:extLst>
              <a:ext uri="{FF2B5EF4-FFF2-40B4-BE49-F238E27FC236}">
                <a16:creationId xmlns:a16="http://schemas.microsoft.com/office/drawing/2014/main" id="{06A30870-97E1-0B73-359F-03FB2C81672B}"/>
              </a:ext>
            </a:extLst>
          </p:cNvPr>
          <p:cNvSpPr>
            <a:spLocks noGrp="1"/>
          </p:cNvSpPr>
          <p:nvPr>
            <p:ph type="body" sz="quarter" idx="12"/>
          </p:nvPr>
        </p:nvSpPr>
        <p:spPr>
          <a:xfrm>
            <a:off x="908465" y="5512868"/>
            <a:ext cx="4725881" cy="246221"/>
          </a:xfrm>
        </p:spPr>
        <p:txBody>
          <a:bodyPr wrap="square" anchor="t">
            <a:normAutofit/>
          </a:bodyPr>
          <a:lstStyle/>
          <a:p>
            <a:r>
              <a:rPr lang="en-US" dirty="0"/>
              <a:t>Aug - 2024</a:t>
            </a:r>
          </a:p>
        </p:txBody>
      </p:sp>
    </p:spTree>
    <p:extLst>
      <p:ext uri="{BB962C8B-B14F-4D97-AF65-F5344CB8AC3E}">
        <p14:creationId xmlns:p14="http://schemas.microsoft.com/office/powerpoint/2010/main" val="698036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E549C1-26FA-2B2A-94B9-EEAB8F7FB06A}"/>
              </a:ext>
            </a:extLst>
          </p:cNvPr>
          <p:cNvSpPr txBox="1"/>
          <p:nvPr/>
        </p:nvSpPr>
        <p:spPr>
          <a:xfrm>
            <a:off x="572231" y="1283937"/>
            <a:ext cx="3884155" cy="461665"/>
          </a:xfrm>
          <a:prstGeom prst="rect">
            <a:avLst/>
          </a:prstGeom>
          <a:noFill/>
        </p:spPr>
        <p:txBody>
          <a:bodyPr wrap="square" rtlCol="0">
            <a:sp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1.7 Example UT with </a:t>
            </a:r>
            <a:r>
              <a:rPr lang="en-US" sz="2400" b="1" dirty="0" err="1">
                <a:latin typeface="Calibri" panose="020F0502020204030204" pitchFamily="34" charset="0"/>
                <a:ea typeface="Calibri" panose="020F0502020204030204" pitchFamily="34" charset="0"/>
                <a:cs typeface="Calibri" panose="020F0502020204030204" pitchFamily="34" charset="0"/>
              </a:rPr>
              <a:t>gtest</a:t>
            </a:r>
            <a:r>
              <a:rPr lang="vi-VN" sz="2400" b="1" dirty="0">
                <a:latin typeface="Calibri" panose="020F0502020204030204" pitchFamily="34" charset="0"/>
                <a:ea typeface="Calibri" panose="020F0502020204030204" pitchFamily="34" charset="0"/>
                <a:cs typeface="Calibri" panose="020F0502020204030204" pitchFamily="34" charset="0"/>
              </a:rPr>
              <a:t> </a:t>
            </a:r>
            <a:endParaRPr lang="en-US" sz="2400" b="1" dirty="0">
              <a:latin typeface="Calibri" panose="020F0502020204030204" pitchFamily="34" charset="0"/>
              <a:ea typeface="Calibri" panose="020F0502020204030204" pitchFamily="34" charset="0"/>
              <a:cs typeface="Calibri" panose="020F0502020204030204" pitchFamily="34" charset="0"/>
            </a:endParaRPr>
          </a:p>
        </p:txBody>
      </p:sp>
      <p:sp>
        <p:nvSpPr>
          <p:cNvPr id="3" name="Title 1">
            <a:extLst>
              <a:ext uri="{FF2B5EF4-FFF2-40B4-BE49-F238E27FC236}">
                <a16:creationId xmlns:a16="http://schemas.microsoft.com/office/drawing/2014/main" id="{3BD923AA-E53F-ADA2-A9AF-A38004858E98}"/>
              </a:ext>
            </a:extLst>
          </p:cNvPr>
          <p:cNvSpPr>
            <a:spLocks noGrp="1"/>
          </p:cNvSpPr>
          <p:nvPr>
            <p:ph type="title"/>
          </p:nvPr>
        </p:nvSpPr>
        <p:spPr>
          <a:xfrm>
            <a:off x="499498" y="283779"/>
            <a:ext cx="6068628" cy="704193"/>
          </a:xfrm>
        </p:spPr>
        <p:txBody>
          <a:bodyPr>
            <a:normAutofit/>
          </a:bodyPr>
          <a:lstStyle/>
          <a:p>
            <a:r>
              <a:rPr lang="en-US" b="1" dirty="0">
                <a:latin typeface="Calibri" panose="020F0502020204030204" pitchFamily="34" charset="0"/>
                <a:ea typeface="Calibri" panose="020F0502020204030204" pitchFamily="34" charset="0"/>
                <a:cs typeface="Calibri" panose="020F0502020204030204" pitchFamily="34" charset="0"/>
              </a:rPr>
              <a:t>1. Unit Testing</a:t>
            </a:r>
          </a:p>
        </p:txBody>
      </p:sp>
      <p:pic>
        <p:nvPicPr>
          <p:cNvPr id="9" name="Picture 8">
            <a:extLst>
              <a:ext uri="{FF2B5EF4-FFF2-40B4-BE49-F238E27FC236}">
                <a16:creationId xmlns:a16="http://schemas.microsoft.com/office/drawing/2014/main" id="{95B3191B-F5DE-97F4-EAA5-7C8F6A036981}"/>
              </a:ext>
            </a:extLst>
          </p:cNvPr>
          <p:cNvPicPr>
            <a:picLocks noChangeAspect="1"/>
          </p:cNvPicPr>
          <p:nvPr/>
        </p:nvPicPr>
        <p:blipFill>
          <a:blip r:embed="rId3"/>
          <a:stretch>
            <a:fillRect/>
          </a:stretch>
        </p:blipFill>
        <p:spPr>
          <a:xfrm>
            <a:off x="572231" y="2197547"/>
            <a:ext cx="3545977" cy="2217609"/>
          </a:xfrm>
          <a:prstGeom prst="rect">
            <a:avLst/>
          </a:prstGeom>
        </p:spPr>
      </p:pic>
      <p:pic>
        <p:nvPicPr>
          <p:cNvPr id="12" name="Picture 11">
            <a:extLst>
              <a:ext uri="{FF2B5EF4-FFF2-40B4-BE49-F238E27FC236}">
                <a16:creationId xmlns:a16="http://schemas.microsoft.com/office/drawing/2014/main" id="{94579C26-8E4B-B711-F1C1-A503DEE99720}"/>
              </a:ext>
            </a:extLst>
          </p:cNvPr>
          <p:cNvPicPr>
            <a:picLocks noChangeAspect="1"/>
          </p:cNvPicPr>
          <p:nvPr/>
        </p:nvPicPr>
        <p:blipFill>
          <a:blip r:embed="rId4"/>
          <a:stretch>
            <a:fillRect/>
          </a:stretch>
        </p:blipFill>
        <p:spPr>
          <a:xfrm>
            <a:off x="5007848" y="105103"/>
            <a:ext cx="4933712" cy="3614413"/>
          </a:xfrm>
          <a:prstGeom prst="rect">
            <a:avLst/>
          </a:prstGeom>
        </p:spPr>
      </p:pic>
      <p:cxnSp>
        <p:nvCxnSpPr>
          <p:cNvPr id="14" name="Straight Arrow Connector 13">
            <a:extLst>
              <a:ext uri="{FF2B5EF4-FFF2-40B4-BE49-F238E27FC236}">
                <a16:creationId xmlns:a16="http://schemas.microsoft.com/office/drawing/2014/main" id="{E2BB4E64-4907-4785-2B75-96B23A76A479}"/>
              </a:ext>
            </a:extLst>
          </p:cNvPr>
          <p:cNvCxnSpPr>
            <a:cxnSpLocks/>
            <a:stCxn id="9" idx="3"/>
            <a:endCxn id="12" idx="1"/>
          </p:cNvCxnSpPr>
          <p:nvPr/>
        </p:nvCxnSpPr>
        <p:spPr>
          <a:xfrm flipV="1">
            <a:off x="4118208" y="1912310"/>
            <a:ext cx="889640" cy="1394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7B54A3BA-22C4-6B2E-F79F-9EE4C4D28F92}"/>
              </a:ext>
            </a:extLst>
          </p:cNvPr>
          <p:cNvPicPr>
            <a:picLocks noChangeAspect="1"/>
          </p:cNvPicPr>
          <p:nvPr/>
        </p:nvPicPr>
        <p:blipFill>
          <a:blip r:embed="rId5"/>
          <a:stretch>
            <a:fillRect/>
          </a:stretch>
        </p:blipFill>
        <p:spPr>
          <a:xfrm>
            <a:off x="5007848" y="3785363"/>
            <a:ext cx="5632892" cy="2967534"/>
          </a:xfrm>
          <a:prstGeom prst="rect">
            <a:avLst/>
          </a:prstGeom>
        </p:spPr>
      </p:pic>
      <p:cxnSp>
        <p:nvCxnSpPr>
          <p:cNvPr id="22" name="Straight Arrow Connector 21">
            <a:extLst>
              <a:ext uri="{FF2B5EF4-FFF2-40B4-BE49-F238E27FC236}">
                <a16:creationId xmlns:a16="http://schemas.microsoft.com/office/drawing/2014/main" id="{FFCDC8B5-84C5-FA67-15F2-34F3A80F50E6}"/>
              </a:ext>
            </a:extLst>
          </p:cNvPr>
          <p:cNvCxnSpPr>
            <a:cxnSpLocks/>
            <a:stCxn id="9" idx="3"/>
            <a:endCxn id="20" idx="1"/>
          </p:cNvCxnSpPr>
          <p:nvPr/>
        </p:nvCxnSpPr>
        <p:spPr>
          <a:xfrm>
            <a:off x="4118208" y="3306352"/>
            <a:ext cx="889640" cy="1962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00DDE68-518F-6E67-8238-B62019F74AB2}"/>
              </a:ext>
            </a:extLst>
          </p:cNvPr>
          <p:cNvSpPr txBox="1"/>
          <p:nvPr/>
        </p:nvSpPr>
        <p:spPr>
          <a:xfrm>
            <a:off x="852920" y="4415156"/>
            <a:ext cx="2984598" cy="461665"/>
          </a:xfrm>
          <a:prstGeom prst="rect">
            <a:avLst/>
          </a:prstGeom>
          <a:noFill/>
        </p:spPr>
        <p:txBody>
          <a:bodyPr wrap="square">
            <a:spAutoFit/>
          </a:bodyPr>
          <a:lstStyle/>
          <a:p>
            <a:pPr algn="just" fontAlgn="ctr"/>
            <a:r>
              <a:rPr lang="en-US" sz="2400" dirty="0">
                <a:effectLst/>
                <a:latin typeface="Calibri" panose="020F0502020204030204" pitchFamily="34" charset="0"/>
              </a:rPr>
              <a:t>Function needs to UT</a:t>
            </a:r>
          </a:p>
        </p:txBody>
      </p:sp>
    </p:spTree>
    <p:extLst>
      <p:ext uri="{BB962C8B-B14F-4D97-AF65-F5344CB8AC3E}">
        <p14:creationId xmlns:p14="http://schemas.microsoft.com/office/powerpoint/2010/main" val="1944698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2D8AFC-71B2-A7CB-FCBC-CFB5C115C5FB}"/>
              </a:ext>
            </a:extLst>
          </p:cNvPr>
          <p:cNvSpPr txBox="1"/>
          <p:nvPr/>
        </p:nvSpPr>
        <p:spPr>
          <a:xfrm>
            <a:off x="908562" y="1608082"/>
            <a:ext cx="3843375" cy="120271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457200">
              <a:spcBef>
                <a:spcPct val="0"/>
              </a:spcBef>
              <a:spcAft>
                <a:spcPts val="600"/>
              </a:spcAft>
            </a:pPr>
            <a:r>
              <a:rPr lang="en-US" sz="3600" b="1" dirty="0">
                <a:solidFill>
                  <a:schemeClr val="tx1">
                    <a:lumMod val="85000"/>
                    <a:lumOff val="15000"/>
                  </a:schemeClr>
                </a:solidFill>
                <a:latin typeface="+mj-lt"/>
                <a:ea typeface="+mj-ea"/>
                <a:cs typeface="+mj-cs"/>
              </a:rPr>
              <a:t>Content:</a:t>
            </a:r>
          </a:p>
        </p:txBody>
      </p:sp>
      <p:sp>
        <p:nvSpPr>
          <p:cNvPr id="53" name="TextBox 52">
            <a:extLst>
              <a:ext uri="{FF2B5EF4-FFF2-40B4-BE49-F238E27FC236}">
                <a16:creationId xmlns:a16="http://schemas.microsoft.com/office/drawing/2014/main" id="{6E3825A2-24B0-CA49-0B8E-8A0E525DC10F}"/>
              </a:ext>
            </a:extLst>
          </p:cNvPr>
          <p:cNvSpPr txBox="1"/>
          <p:nvPr/>
        </p:nvSpPr>
        <p:spPr>
          <a:xfrm>
            <a:off x="2561379" y="1008993"/>
            <a:ext cx="7591613" cy="391438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342900" indent="-342900" defTabSz="457200">
              <a:spcBef>
                <a:spcPts val="1000"/>
              </a:spcBef>
              <a:buClr>
                <a:schemeClr val="accent1"/>
              </a:buClr>
              <a:buSzPct val="80000"/>
              <a:buFont typeface="Wingdings 3" charset="2"/>
              <a:buChar char=""/>
            </a:pPr>
            <a:endParaRPr lang="en-US" sz="2500" b="1" dirty="0">
              <a:solidFill>
                <a:srgbClr val="FFFFFF"/>
              </a:solidFill>
            </a:endParaRPr>
          </a:p>
          <a:p>
            <a:pPr lvl="1" defTabSz="457200">
              <a:spcBef>
                <a:spcPts val="1000"/>
              </a:spcBef>
              <a:buClr>
                <a:schemeClr val="accent1"/>
              </a:buClr>
              <a:buSzPct val="80000"/>
              <a:buFont typeface="Wingdings 3" charset="2"/>
              <a:buChar char=""/>
            </a:pPr>
            <a:r>
              <a:rPr lang="en-US" sz="3500" dirty="0">
                <a:solidFill>
                  <a:srgbClr val="FFFFFF"/>
                </a:solidFill>
              </a:rPr>
              <a:t>1. Unit Testing</a:t>
            </a:r>
          </a:p>
          <a:p>
            <a:pPr lvl="1" defTabSz="457200">
              <a:spcBef>
                <a:spcPts val="1000"/>
              </a:spcBef>
              <a:buClr>
                <a:schemeClr val="accent1"/>
              </a:buClr>
              <a:buSzPct val="80000"/>
              <a:buFont typeface="Wingdings 3" charset="2"/>
              <a:buChar char=""/>
            </a:pPr>
            <a:r>
              <a:rPr lang="en-US" sz="3500" dirty="0">
                <a:solidFill>
                  <a:srgbClr val="FF0000"/>
                </a:solidFill>
              </a:rPr>
              <a:t>2. Testing Coverage</a:t>
            </a:r>
          </a:p>
          <a:p>
            <a:pPr lvl="1" defTabSz="457200">
              <a:spcBef>
                <a:spcPts val="1000"/>
              </a:spcBef>
              <a:buClr>
                <a:schemeClr val="accent1"/>
              </a:buClr>
              <a:buSzPct val="80000"/>
              <a:buFont typeface="Wingdings 3" charset="2"/>
              <a:buChar char=""/>
            </a:pPr>
            <a:r>
              <a:rPr lang="en-US" sz="3500" dirty="0">
                <a:solidFill>
                  <a:srgbClr val="FFFFFF"/>
                </a:solidFill>
              </a:rPr>
              <a:t>3. Example</a:t>
            </a:r>
          </a:p>
          <a:p>
            <a:pPr lvl="1" defTabSz="457200">
              <a:spcBef>
                <a:spcPts val="1000"/>
              </a:spcBef>
              <a:buClr>
                <a:schemeClr val="accent1"/>
              </a:buClr>
              <a:buSzPct val="80000"/>
              <a:buFont typeface="Wingdings 3" charset="2"/>
              <a:buChar char=""/>
            </a:pPr>
            <a:r>
              <a:rPr lang="en-US" sz="3500" dirty="0">
                <a:solidFill>
                  <a:srgbClr val="FFFFFF"/>
                </a:solidFill>
              </a:rPr>
              <a:t>4. Question &amp; Answer </a:t>
            </a:r>
            <a:endParaRPr lang="en-US" sz="3500" b="1" dirty="0">
              <a:solidFill>
                <a:srgbClr val="FFFFFF"/>
              </a:solidFill>
            </a:endParaRPr>
          </a:p>
        </p:txBody>
      </p:sp>
    </p:spTree>
    <p:extLst>
      <p:ext uri="{BB962C8B-B14F-4D97-AF65-F5344CB8AC3E}">
        <p14:creationId xmlns:p14="http://schemas.microsoft.com/office/powerpoint/2010/main" val="21427435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BD89-597D-A08E-D1B5-E3C383D4EC5E}"/>
              </a:ext>
            </a:extLst>
          </p:cNvPr>
          <p:cNvSpPr>
            <a:spLocks noGrp="1"/>
          </p:cNvSpPr>
          <p:nvPr>
            <p:ph type="title"/>
          </p:nvPr>
        </p:nvSpPr>
        <p:spPr>
          <a:xfrm>
            <a:off x="499498" y="283779"/>
            <a:ext cx="6068628" cy="704193"/>
          </a:xfrm>
        </p:spPr>
        <p:txBody>
          <a:bodyPr>
            <a:normAutofit/>
          </a:bodyPr>
          <a:lstStyle/>
          <a:p>
            <a:r>
              <a:rPr lang="en-US" b="1" dirty="0">
                <a:latin typeface="Calibri" panose="020F0502020204030204" pitchFamily="34" charset="0"/>
                <a:ea typeface="Calibri" panose="020F0502020204030204" pitchFamily="34" charset="0"/>
                <a:cs typeface="Calibri" panose="020F0502020204030204" pitchFamily="34" charset="0"/>
              </a:rPr>
              <a:t>2. Testing Coverage</a:t>
            </a:r>
          </a:p>
        </p:txBody>
      </p:sp>
      <p:sp>
        <p:nvSpPr>
          <p:cNvPr id="8" name="TextBox 7">
            <a:extLst>
              <a:ext uri="{FF2B5EF4-FFF2-40B4-BE49-F238E27FC236}">
                <a16:creationId xmlns:a16="http://schemas.microsoft.com/office/drawing/2014/main" id="{1811D539-DDE2-AF1D-AC62-65FF3ACF657C}"/>
              </a:ext>
            </a:extLst>
          </p:cNvPr>
          <p:cNvSpPr txBox="1"/>
          <p:nvPr/>
        </p:nvSpPr>
        <p:spPr>
          <a:xfrm>
            <a:off x="572231" y="1283937"/>
            <a:ext cx="3884155" cy="461665"/>
          </a:xfrm>
          <a:prstGeom prst="rect">
            <a:avLst/>
          </a:prstGeom>
          <a:noFill/>
        </p:spPr>
        <p:txBody>
          <a:bodyPr wrap="square" rtlCol="0">
            <a:sp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2.1 What is testing coverage?</a:t>
            </a:r>
          </a:p>
        </p:txBody>
      </p:sp>
      <p:sp>
        <p:nvSpPr>
          <p:cNvPr id="6" name="TextBox 5">
            <a:extLst>
              <a:ext uri="{FF2B5EF4-FFF2-40B4-BE49-F238E27FC236}">
                <a16:creationId xmlns:a16="http://schemas.microsoft.com/office/drawing/2014/main" id="{013C80E1-A1B6-8099-2511-B967463B5441}"/>
              </a:ext>
            </a:extLst>
          </p:cNvPr>
          <p:cNvSpPr txBox="1"/>
          <p:nvPr/>
        </p:nvSpPr>
        <p:spPr>
          <a:xfrm>
            <a:off x="546318" y="1745602"/>
            <a:ext cx="6880393" cy="3785652"/>
          </a:xfrm>
          <a:prstGeom prst="rect">
            <a:avLst/>
          </a:prstGeom>
          <a:noFill/>
        </p:spPr>
        <p:txBody>
          <a:bodyPr wrap="square">
            <a:spAutoFit/>
          </a:bodyPr>
          <a:lstStyle/>
          <a:p>
            <a:pPr marL="342900" marR="0" indent="-342900" algn="just">
              <a:spcBef>
                <a:spcPts val="0"/>
              </a:spcBef>
              <a:spcAft>
                <a:spcPts val="0"/>
              </a:spcAft>
              <a:buClr>
                <a:srgbClr val="FF0000"/>
              </a:buClr>
              <a:buFont typeface="Wingdings" panose="05000000000000000000" pitchFamily="2" charset="2"/>
              <a:buChar char="v"/>
            </a:pPr>
            <a:r>
              <a:rPr lang="en-US" sz="2400" dirty="0">
                <a:effectLst/>
                <a:latin typeface="Calibri" panose="020F0502020204030204" pitchFamily="34" charset="0"/>
              </a:rPr>
              <a:t>Test coverage is a metric used in software testing to measure the amount of testing performed by a set of tests. It helps ensure that your tests are effectively covering </a:t>
            </a:r>
            <a:r>
              <a:rPr lang="vi-VN" sz="2400" dirty="0">
                <a:effectLst/>
                <a:latin typeface="Calibri" panose="020F0502020204030204" pitchFamily="34" charset="0"/>
              </a:rPr>
              <a:t>the code.</a:t>
            </a:r>
            <a:endParaRPr lang="en-US" sz="2400" dirty="0">
              <a:effectLst/>
              <a:latin typeface="Calibri" panose="020F0502020204030204" pitchFamily="34" charset="0"/>
            </a:endParaRPr>
          </a:p>
          <a:p>
            <a:pPr marL="342900" marR="0" indent="-342900" algn="just">
              <a:spcBef>
                <a:spcPts val="0"/>
              </a:spcBef>
              <a:spcAft>
                <a:spcPts val="0"/>
              </a:spcAft>
              <a:buClr>
                <a:srgbClr val="FF0000"/>
              </a:buClr>
              <a:buFont typeface="Wingdings" panose="05000000000000000000" pitchFamily="2" charset="2"/>
              <a:buChar char="v"/>
            </a:pPr>
            <a:endParaRPr lang="vi-VN" sz="2400" dirty="0">
              <a:effectLst/>
              <a:latin typeface="Calibri" panose="020F0502020204030204" pitchFamily="34" charset="0"/>
            </a:endParaRPr>
          </a:p>
          <a:p>
            <a:pPr marL="342900" marR="0" indent="-342900" algn="just">
              <a:spcBef>
                <a:spcPts val="0"/>
              </a:spcBef>
              <a:spcAft>
                <a:spcPts val="0"/>
              </a:spcAft>
              <a:buClr>
                <a:srgbClr val="FF0000"/>
              </a:buClr>
              <a:buFont typeface="Wingdings" panose="05000000000000000000" pitchFamily="2" charset="2"/>
              <a:buChar char="v"/>
            </a:pPr>
            <a:r>
              <a:rPr lang="en-US" sz="2400" dirty="0">
                <a:latin typeface="Calibri" panose="020F0502020204030204" pitchFamily="34" charset="0"/>
              </a:rPr>
              <a:t>Purpose of </a:t>
            </a:r>
            <a:r>
              <a:rPr lang="en-US" sz="2400" b="1" dirty="0">
                <a:effectLst/>
                <a:latin typeface="Calibri" panose="020F0502020204030204" pitchFamily="34" charset="0"/>
              </a:rPr>
              <a:t>Test coverage</a:t>
            </a:r>
            <a:r>
              <a:rPr lang="en-US" sz="2400" dirty="0">
                <a:latin typeface="Calibri" panose="020F0502020204030204" pitchFamily="34" charset="0"/>
              </a:rPr>
              <a:t>: It helps in identifying areas of a requirement not implemented by a set of test cases, creating additional test cases to increase coverage, and identifying meaningless test cases that do not increase coverage.</a:t>
            </a:r>
            <a:endParaRPr lang="en-US" sz="2400" dirty="0">
              <a:effectLst/>
              <a:latin typeface="Calibri" panose="020F0502020204030204" pitchFamily="34" charset="0"/>
            </a:endParaRPr>
          </a:p>
        </p:txBody>
      </p:sp>
    </p:spTree>
    <p:extLst>
      <p:ext uri="{BB962C8B-B14F-4D97-AF65-F5344CB8AC3E}">
        <p14:creationId xmlns:p14="http://schemas.microsoft.com/office/powerpoint/2010/main" val="218939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BD89-597D-A08E-D1B5-E3C383D4EC5E}"/>
              </a:ext>
            </a:extLst>
          </p:cNvPr>
          <p:cNvSpPr>
            <a:spLocks noGrp="1"/>
          </p:cNvSpPr>
          <p:nvPr>
            <p:ph type="title"/>
          </p:nvPr>
        </p:nvSpPr>
        <p:spPr>
          <a:xfrm>
            <a:off x="499498" y="283779"/>
            <a:ext cx="6068628" cy="704193"/>
          </a:xfrm>
        </p:spPr>
        <p:txBody>
          <a:bodyPr>
            <a:normAutofit/>
          </a:bodyPr>
          <a:lstStyle/>
          <a:p>
            <a:r>
              <a:rPr lang="en-US" b="1" dirty="0">
                <a:latin typeface="Calibri" panose="020F0502020204030204" pitchFamily="34" charset="0"/>
                <a:ea typeface="Calibri" panose="020F0502020204030204" pitchFamily="34" charset="0"/>
                <a:cs typeface="Calibri" panose="020F0502020204030204" pitchFamily="34" charset="0"/>
              </a:rPr>
              <a:t>2. Testing Coverage</a:t>
            </a:r>
          </a:p>
        </p:txBody>
      </p:sp>
      <p:pic>
        <p:nvPicPr>
          <p:cNvPr id="4" name="Picture 3">
            <a:extLst>
              <a:ext uri="{FF2B5EF4-FFF2-40B4-BE49-F238E27FC236}">
                <a16:creationId xmlns:a16="http://schemas.microsoft.com/office/drawing/2014/main" id="{AF6B2E35-B0AB-E998-6D0E-7B4B71B9CBC3}"/>
              </a:ext>
            </a:extLst>
          </p:cNvPr>
          <p:cNvPicPr>
            <a:picLocks noChangeAspect="1"/>
          </p:cNvPicPr>
          <p:nvPr/>
        </p:nvPicPr>
        <p:blipFill>
          <a:blip r:embed="rId3"/>
          <a:stretch>
            <a:fillRect/>
          </a:stretch>
        </p:blipFill>
        <p:spPr>
          <a:xfrm>
            <a:off x="6274676" y="1745602"/>
            <a:ext cx="5654564" cy="4472573"/>
          </a:xfrm>
          <a:prstGeom prst="rect">
            <a:avLst/>
          </a:prstGeom>
        </p:spPr>
      </p:pic>
      <p:sp>
        <p:nvSpPr>
          <p:cNvPr id="8" name="TextBox 7">
            <a:extLst>
              <a:ext uri="{FF2B5EF4-FFF2-40B4-BE49-F238E27FC236}">
                <a16:creationId xmlns:a16="http://schemas.microsoft.com/office/drawing/2014/main" id="{1811D539-DDE2-AF1D-AC62-65FF3ACF657C}"/>
              </a:ext>
            </a:extLst>
          </p:cNvPr>
          <p:cNvSpPr txBox="1"/>
          <p:nvPr/>
        </p:nvSpPr>
        <p:spPr>
          <a:xfrm>
            <a:off x="572231" y="1283937"/>
            <a:ext cx="3884155" cy="461665"/>
          </a:xfrm>
          <a:prstGeom prst="rect">
            <a:avLst/>
          </a:prstGeom>
          <a:noFill/>
        </p:spPr>
        <p:txBody>
          <a:bodyPr wrap="square" rtlCol="0">
            <a:sp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2.</a:t>
            </a:r>
            <a:r>
              <a:rPr lang="vi-VN" sz="2400" b="1" dirty="0">
                <a:latin typeface="Calibri" panose="020F0502020204030204" pitchFamily="34" charset="0"/>
                <a:ea typeface="Calibri" panose="020F0502020204030204" pitchFamily="34" charset="0"/>
                <a:cs typeface="Calibri" panose="020F0502020204030204" pitchFamily="34" charset="0"/>
              </a:rPr>
              <a:t>2</a:t>
            </a:r>
            <a:r>
              <a:rPr lang="en-US" sz="2400" b="1" dirty="0">
                <a:latin typeface="Calibri" panose="020F0502020204030204" pitchFamily="34" charset="0"/>
                <a:ea typeface="Calibri" panose="020F0502020204030204" pitchFamily="34" charset="0"/>
                <a:cs typeface="Calibri" panose="020F0502020204030204" pitchFamily="34" charset="0"/>
              </a:rPr>
              <a:t> Type of coverage</a:t>
            </a:r>
            <a:r>
              <a:rPr lang="vi-VN" sz="2400" b="1" dirty="0">
                <a:latin typeface="Calibri" panose="020F0502020204030204" pitchFamily="34" charset="0"/>
                <a:ea typeface="Calibri" panose="020F0502020204030204" pitchFamily="34" charset="0"/>
                <a:cs typeface="Calibri" panose="020F0502020204030204" pitchFamily="34" charset="0"/>
              </a:rPr>
              <a:t> </a:t>
            </a:r>
            <a:endParaRPr lang="en-US" sz="2400" b="1" dirty="0">
              <a:latin typeface="Calibri" panose="020F0502020204030204" pitchFamily="34" charset="0"/>
              <a:ea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935BD6C0-3E8D-AE31-1DC6-73DA0E0E3EFB}"/>
              </a:ext>
            </a:extLst>
          </p:cNvPr>
          <p:cNvSpPr txBox="1"/>
          <p:nvPr/>
        </p:nvSpPr>
        <p:spPr>
          <a:xfrm>
            <a:off x="546319" y="1745602"/>
            <a:ext cx="5728357" cy="5016758"/>
          </a:xfrm>
          <a:prstGeom prst="rect">
            <a:avLst/>
          </a:prstGeom>
          <a:noFill/>
        </p:spPr>
        <p:txBody>
          <a:bodyPr wrap="square">
            <a:spAutoFit/>
          </a:bodyPr>
          <a:lstStyle/>
          <a:p>
            <a:pPr marL="285750" marR="0" indent="-285750">
              <a:spcBef>
                <a:spcPts val="0"/>
              </a:spcBef>
              <a:spcAft>
                <a:spcPts val="0"/>
              </a:spcAft>
              <a:buClr>
                <a:srgbClr val="FF0000"/>
              </a:buClr>
              <a:buFont typeface="Wingdings" panose="05000000000000000000" pitchFamily="2" charset="2"/>
              <a:buChar char="v"/>
            </a:pPr>
            <a:r>
              <a:rPr lang="en-US" sz="2000" b="1" dirty="0">
                <a:effectLst/>
                <a:highlight>
                  <a:srgbClr val="00FF00"/>
                </a:highlight>
                <a:latin typeface="Calibri" panose="020F0502020204030204" pitchFamily="34" charset="0"/>
              </a:rPr>
              <a:t>Statement Coverage</a:t>
            </a:r>
            <a:r>
              <a:rPr lang="en-US" sz="2000" dirty="0">
                <a:effectLst/>
                <a:highlight>
                  <a:srgbClr val="00FF00"/>
                </a:highlight>
                <a:latin typeface="Calibri" panose="020F0502020204030204" pitchFamily="34" charset="0"/>
              </a:rPr>
              <a:t> (</a:t>
            </a:r>
            <a:r>
              <a:rPr lang="en-US" sz="2000" b="1" dirty="0">
                <a:effectLst/>
                <a:highlight>
                  <a:srgbClr val="00FF00"/>
                </a:highlight>
                <a:latin typeface="Calibri" panose="020F0502020204030204" pitchFamily="34" charset="0"/>
              </a:rPr>
              <a:t>C0 Coverage)</a:t>
            </a:r>
            <a:r>
              <a:rPr lang="en-US" sz="2000" b="1" dirty="0">
                <a:effectLst/>
                <a:latin typeface="Calibri" panose="020F0502020204030204" pitchFamily="34" charset="0"/>
              </a:rPr>
              <a:t>: </a:t>
            </a:r>
            <a:r>
              <a:rPr lang="en-US" sz="2000" dirty="0">
                <a:effectLst/>
                <a:latin typeface="Calibri" panose="020F0502020204030204" pitchFamily="34" charset="0"/>
              </a:rPr>
              <a:t>Measures whether each line of code is executed. </a:t>
            </a:r>
          </a:p>
          <a:p>
            <a:pPr marL="285750" marR="0" indent="-285750">
              <a:spcBef>
                <a:spcPts val="0"/>
              </a:spcBef>
              <a:spcAft>
                <a:spcPts val="0"/>
              </a:spcAft>
              <a:buClr>
                <a:srgbClr val="FF0000"/>
              </a:buClr>
              <a:buFont typeface="Wingdings" panose="05000000000000000000" pitchFamily="2" charset="2"/>
              <a:buChar char="v"/>
            </a:pPr>
            <a:r>
              <a:rPr lang="en-US" sz="2000" b="1" dirty="0">
                <a:effectLst/>
                <a:highlight>
                  <a:srgbClr val="00FF00"/>
                </a:highlight>
                <a:latin typeface="Calibri" panose="020F0502020204030204" pitchFamily="34" charset="0"/>
              </a:rPr>
              <a:t>Condition Coverage</a:t>
            </a:r>
            <a:r>
              <a:rPr lang="en-US" sz="2000" b="1" dirty="0">
                <a:effectLst/>
                <a:latin typeface="Calibri" panose="020F0502020204030204" pitchFamily="34" charset="0"/>
              </a:rPr>
              <a:t>:  </a:t>
            </a:r>
            <a:r>
              <a:rPr lang="en-US" sz="2000" dirty="0">
                <a:effectLst/>
                <a:latin typeface="Calibri" panose="020F0502020204030204" pitchFamily="34" charset="0"/>
              </a:rPr>
              <a:t>Measures whether each Boolean expression is evaluated to both true and false.</a:t>
            </a:r>
          </a:p>
          <a:p>
            <a:pPr marL="285750" marR="0" indent="-285750">
              <a:spcBef>
                <a:spcPts val="0"/>
              </a:spcBef>
              <a:spcAft>
                <a:spcPts val="0"/>
              </a:spcAft>
              <a:buClr>
                <a:srgbClr val="FF0000"/>
              </a:buClr>
              <a:buFont typeface="Wingdings" panose="05000000000000000000" pitchFamily="2" charset="2"/>
              <a:buChar char="v"/>
            </a:pPr>
            <a:r>
              <a:rPr lang="en-US" sz="2000" b="1" dirty="0">
                <a:effectLst/>
                <a:highlight>
                  <a:srgbClr val="00FF00"/>
                </a:highlight>
                <a:latin typeface="Calibri" panose="020F0502020204030204" pitchFamily="34" charset="0"/>
              </a:rPr>
              <a:t>Branch Coverage (C1 Coverage)</a:t>
            </a:r>
            <a:r>
              <a:rPr lang="en-US" sz="2000" b="1" dirty="0">
                <a:effectLst/>
                <a:latin typeface="Calibri" panose="020F0502020204030204" pitchFamily="34" charset="0"/>
              </a:rPr>
              <a:t>:</a:t>
            </a:r>
            <a:r>
              <a:rPr lang="en-US" sz="2000" dirty="0">
                <a:effectLst/>
                <a:latin typeface="Calibri" panose="020F0502020204030204" pitchFamily="34" charset="0"/>
              </a:rPr>
              <a:t> How many branches of the conditional constructs (if, switch) were tested.</a:t>
            </a:r>
          </a:p>
          <a:p>
            <a:pPr marL="285750" marR="0" indent="-285750">
              <a:spcBef>
                <a:spcPts val="0"/>
              </a:spcBef>
              <a:spcAft>
                <a:spcPts val="0"/>
              </a:spcAft>
              <a:buClr>
                <a:srgbClr val="FF0000"/>
              </a:buClr>
              <a:buFont typeface="Wingdings" panose="05000000000000000000" pitchFamily="2" charset="2"/>
              <a:buChar char="v"/>
            </a:pPr>
            <a:r>
              <a:rPr lang="en-US" sz="2000" b="1" dirty="0">
                <a:effectLst/>
                <a:highlight>
                  <a:srgbClr val="00FF00"/>
                </a:highlight>
                <a:latin typeface="Calibri" panose="020F0502020204030204" pitchFamily="34" charset="0"/>
              </a:rPr>
              <a:t>Function Coverage</a:t>
            </a:r>
            <a:r>
              <a:rPr lang="en-US" sz="2000" dirty="0">
                <a:effectLst/>
                <a:latin typeface="Calibri" panose="020F0502020204030204" pitchFamily="34" charset="0"/>
              </a:rPr>
              <a:t>: How many function have been called.</a:t>
            </a:r>
          </a:p>
          <a:p>
            <a:pPr marL="285750" marR="0" indent="-285750">
              <a:spcBef>
                <a:spcPts val="0"/>
              </a:spcBef>
              <a:spcAft>
                <a:spcPts val="0"/>
              </a:spcAft>
              <a:buClr>
                <a:srgbClr val="FF0000"/>
              </a:buClr>
              <a:buFont typeface="Wingdings" panose="05000000000000000000" pitchFamily="2" charset="2"/>
              <a:buChar char="v"/>
            </a:pPr>
            <a:r>
              <a:rPr lang="en-US" sz="2000" b="1" dirty="0">
                <a:effectLst/>
                <a:latin typeface="Calibri" panose="020F0502020204030204" pitchFamily="34" charset="0"/>
              </a:rPr>
              <a:t>Path Coverage</a:t>
            </a:r>
            <a:r>
              <a:rPr lang="en-US" sz="2000" dirty="0">
                <a:effectLst/>
                <a:latin typeface="Calibri" panose="020F0502020204030204" pitchFamily="34" charset="0"/>
              </a:rPr>
              <a:t>: Measures whether all possible paths through the code are executed.</a:t>
            </a:r>
          </a:p>
          <a:p>
            <a:pPr marL="285750" marR="0" indent="-285750">
              <a:spcBef>
                <a:spcPts val="0"/>
              </a:spcBef>
              <a:spcAft>
                <a:spcPts val="0"/>
              </a:spcAft>
              <a:buClr>
                <a:srgbClr val="FF0000"/>
              </a:buClr>
              <a:buFont typeface="Wingdings" panose="05000000000000000000" pitchFamily="2" charset="2"/>
              <a:buChar char="v"/>
            </a:pPr>
            <a:r>
              <a:rPr lang="en-US" sz="2000" b="1" dirty="0">
                <a:effectLst/>
                <a:latin typeface="Calibri" panose="020F0502020204030204" pitchFamily="34" charset="0"/>
              </a:rPr>
              <a:t>Line Coverage</a:t>
            </a:r>
            <a:r>
              <a:rPr lang="en-US" sz="2000" dirty="0">
                <a:effectLst/>
                <a:latin typeface="Calibri" panose="020F0502020204030204" pitchFamily="34" charset="0"/>
              </a:rPr>
              <a:t>: Measures the number of executed lines divided by the total number of lines.</a:t>
            </a:r>
            <a:endParaRPr lang="en-US" sz="2000" dirty="0">
              <a:latin typeface="Calibri" panose="020F0502020204030204" pitchFamily="34" charset="0"/>
            </a:endParaRPr>
          </a:p>
          <a:p>
            <a:pPr marL="285750" marR="0" indent="-285750">
              <a:spcBef>
                <a:spcPts val="0"/>
              </a:spcBef>
              <a:spcAft>
                <a:spcPts val="0"/>
              </a:spcAft>
              <a:buClr>
                <a:srgbClr val="FF0000"/>
              </a:buClr>
              <a:buFont typeface="Wingdings" panose="05000000000000000000" pitchFamily="2" charset="2"/>
              <a:buChar char="v"/>
            </a:pPr>
            <a:r>
              <a:rPr lang="en-US" sz="2000" b="1" dirty="0">
                <a:effectLst/>
                <a:latin typeface="Calibri" panose="020F0502020204030204" pitchFamily="34" charset="0"/>
              </a:rPr>
              <a:t>Loop Coverage</a:t>
            </a:r>
            <a:r>
              <a:rPr lang="en-US" sz="2000" dirty="0">
                <a:effectLst/>
                <a:latin typeface="Calibri" panose="020F0502020204030204" pitchFamily="34" charset="0"/>
              </a:rPr>
              <a:t>: Measures whether loops are executed and how many times.</a:t>
            </a:r>
          </a:p>
        </p:txBody>
      </p:sp>
    </p:spTree>
    <p:extLst>
      <p:ext uri="{BB962C8B-B14F-4D97-AF65-F5344CB8AC3E}">
        <p14:creationId xmlns:p14="http://schemas.microsoft.com/office/powerpoint/2010/main" val="36810298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BD89-597D-A08E-D1B5-E3C383D4EC5E}"/>
              </a:ext>
            </a:extLst>
          </p:cNvPr>
          <p:cNvSpPr>
            <a:spLocks noGrp="1"/>
          </p:cNvSpPr>
          <p:nvPr>
            <p:ph type="title"/>
          </p:nvPr>
        </p:nvSpPr>
        <p:spPr>
          <a:xfrm>
            <a:off x="499498" y="283779"/>
            <a:ext cx="6068628" cy="704193"/>
          </a:xfrm>
        </p:spPr>
        <p:txBody>
          <a:bodyPr>
            <a:normAutofit/>
          </a:bodyPr>
          <a:lstStyle/>
          <a:p>
            <a:r>
              <a:rPr lang="en-US" b="1" dirty="0">
                <a:latin typeface="Calibri" panose="020F0502020204030204" pitchFamily="34" charset="0"/>
                <a:ea typeface="Calibri" panose="020F0502020204030204" pitchFamily="34" charset="0"/>
                <a:cs typeface="Calibri" panose="020F0502020204030204" pitchFamily="34" charset="0"/>
              </a:rPr>
              <a:t>2. Testing Coverage</a:t>
            </a:r>
          </a:p>
        </p:txBody>
      </p:sp>
      <p:sp>
        <p:nvSpPr>
          <p:cNvPr id="8" name="TextBox 7">
            <a:extLst>
              <a:ext uri="{FF2B5EF4-FFF2-40B4-BE49-F238E27FC236}">
                <a16:creationId xmlns:a16="http://schemas.microsoft.com/office/drawing/2014/main" id="{1811D539-DDE2-AF1D-AC62-65FF3ACF657C}"/>
              </a:ext>
            </a:extLst>
          </p:cNvPr>
          <p:cNvSpPr txBox="1"/>
          <p:nvPr/>
        </p:nvSpPr>
        <p:spPr>
          <a:xfrm>
            <a:off x="572231" y="1283937"/>
            <a:ext cx="3884155" cy="461665"/>
          </a:xfrm>
          <a:prstGeom prst="rect">
            <a:avLst/>
          </a:prstGeom>
          <a:noFill/>
        </p:spPr>
        <p:txBody>
          <a:bodyPr wrap="square" rtlCol="0">
            <a:sp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2.</a:t>
            </a:r>
            <a:r>
              <a:rPr lang="vi-VN" sz="2400" b="1" dirty="0">
                <a:latin typeface="Calibri" panose="020F0502020204030204" pitchFamily="34" charset="0"/>
                <a:ea typeface="Calibri" panose="020F0502020204030204" pitchFamily="34" charset="0"/>
                <a:cs typeface="Calibri" panose="020F0502020204030204" pitchFamily="34" charset="0"/>
              </a:rPr>
              <a:t>2</a:t>
            </a:r>
            <a:r>
              <a:rPr lang="en-US" sz="2400" b="1" dirty="0">
                <a:latin typeface="Calibri" panose="020F0502020204030204" pitchFamily="34" charset="0"/>
                <a:ea typeface="Calibri" panose="020F0502020204030204" pitchFamily="34" charset="0"/>
                <a:cs typeface="Calibri" panose="020F0502020204030204" pitchFamily="34" charset="0"/>
              </a:rPr>
              <a:t> Type of coverage</a:t>
            </a:r>
            <a:r>
              <a:rPr lang="vi-VN" sz="2400" b="1" dirty="0">
                <a:latin typeface="Calibri" panose="020F0502020204030204" pitchFamily="34" charset="0"/>
                <a:ea typeface="Calibri" panose="020F0502020204030204" pitchFamily="34" charset="0"/>
                <a:cs typeface="Calibri" panose="020F0502020204030204" pitchFamily="34" charset="0"/>
              </a:rPr>
              <a:t> </a:t>
            </a:r>
            <a:endParaRPr lang="en-US" sz="2400" b="1" dirty="0">
              <a:latin typeface="Calibri" panose="020F0502020204030204" pitchFamily="34" charset="0"/>
              <a:ea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935BD6C0-3E8D-AE31-1DC6-73DA0E0E3EFB}"/>
              </a:ext>
            </a:extLst>
          </p:cNvPr>
          <p:cNvSpPr txBox="1"/>
          <p:nvPr/>
        </p:nvSpPr>
        <p:spPr>
          <a:xfrm>
            <a:off x="546319" y="1745602"/>
            <a:ext cx="5728357" cy="3785652"/>
          </a:xfrm>
          <a:prstGeom prst="rect">
            <a:avLst/>
          </a:prstGeom>
          <a:noFill/>
        </p:spPr>
        <p:txBody>
          <a:bodyPr wrap="square">
            <a:spAutoFit/>
          </a:bodyPr>
          <a:lstStyle/>
          <a:p>
            <a:pPr marR="0">
              <a:spcBef>
                <a:spcPts val="0"/>
              </a:spcBef>
              <a:spcAft>
                <a:spcPts val="0"/>
              </a:spcAft>
              <a:buClr>
                <a:srgbClr val="FF0000"/>
              </a:buClr>
            </a:pPr>
            <a:r>
              <a:rPr lang="en-US" sz="2400" dirty="0">
                <a:effectLst/>
                <a:latin typeface="Calibri" panose="020F0502020204030204" pitchFamily="34" charset="0"/>
              </a:rPr>
              <a:t>Test Coverage Criteria:</a:t>
            </a:r>
          </a:p>
          <a:p>
            <a:pPr marL="285750" marR="0" indent="-285750">
              <a:spcBef>
                <a:spcPts val="0"/>
              </a:spcBef>
              <a:spcAft>
                <a:spcPts val="0"/>
              </a:spcAft>
              <a:buClr>
                <a:srgbClr val="FF0000"/>
              </a:buClr>
              <a:buFont typeface="Wingdings" panose="05000000000000000000" pitchFamily="2" charset="2"/>
              <a:buChar char="v"/>
            </a:pPr>
            <a:r>
              <a:rPr lang="en-US" sz="2400" b="1" dirty="0">
                <a:effectLst/>
                <a:latin typeface="Calibri" panose="020F0502020204030204" pitchFamily="34" charset="0"/>
              </a:rPr>
              <a:t>Equivalence Partitioning </a:t>
            </a:r>
            <a:r>
              <a:rPr lang="en-US" sz="2400" dirty="0">
                <a:effectLst/>
                <a:latin typeface="Calibri" panose="020F0502020204030204" pitchFamily="34" charset="0"/>
              </a:rPr>
              <a:t>: Divides input values into equivalence groups and tests one value from each group. </a:t>
            </a:r>
          </a:p>
          <a:p>
            <a:pPr marL="285750" marR="0" indent="-285750">
              <a:spcBef>
                <a:spcPts val="0"/>
              </a:spcBef>
              <a:spcAft>
                <a:spcPts val="0"/>
              </a:spcAft>
              <a:buClr>
                <a:srgbClr val="FF0000"/>
              </a:buClr>
              <a:buFont typeface="Wingdings" panose="05000000000000000000" pitchFamily="2" charset="2"/>
              <a:buChar char="v"/>
            </a:pPr>
            <a:r>
              <a:rPr lang="en-US" sz="2400" b="1" dirty="0">
                <a:effectLst/>
                <a:latin typeface="Calibri" panose="020F0502020204030204" pitchFamily="34" charset="0"/>
              </a:rPr>
              <a:t>Boundary Value Analysis </a:t>
            </a:r>
            <a:r>
              <a:rPr lang="en-US" sz="2400" dirty="0">
                <a:effectLst/>
                <a:latin typeface="Calibri" panose="020F0502020204030204" pitchFamily="34" charset="0"/>
              </a:rPr>
              <a:t>: Check values at the boundaries of input value groups. </a:t>
            </a:r>
          </a:p>
          <a:p>
            <a:pPr marL="285750" marR="0" indent="-285750">
              <a:spcBef>
                <a:spcPts val="0"/>
              </a:spcBef>
              <a:spcAft>
                <a:spcPts val="0"/>
              </a:spcAft>
              <a:buClr>
                <a:srgbClr val="FF0000"/>
              </a:buClr>
              <a:buFont typeface="Wingdings" panose="05000000000000000000" pitchFamily="2" charset="2"/>
              <a:buChar char="v"/>
            </a:pPr>
            <a:r>
              <a:rPr lang="en-US" sz="2400" b="1" dirty="0">
                <a:effectLst/>
                <a:latin typeface="Calibri" panose="020F0502020204030204" pitchFamily="34" charset="0"/>
              </a:rPr>
              <a:t>Decision Table Testing </a:t>
            </a:r>
            <a:r>
              <a:rPr lang="en-US" sz="2400" dirty="0">
                <a:effectLst/>
                <a:latin typeface="Calibri" panose="020F0502020204030204" pitchFamily="34" charset="0"/>
              </a:rPr>
              <a:t>: Use decision table to test all input combinations. </a:t>
            </a:r>
          </a:p>
          <a:p>
            <a:pPr marL="285750" marR="0" indent="-285750">
              <a:spcBef>
                <a:spcPts val="0"/>
              </a:spcBef>
              <a:spcAft>
                <a:spcPts val="0"/>
              </a:spcAft>
              <a:buClr>
                <a:srgbClr val="FF0000"/>
              </a:buClr>
              <a:buFont typeface="Wingdings" panose="05000000000000000000" pitchFamily="2" charset="2"/>
              <a:buChar char="v"/>
            </a:pPr>
            <a:r>
              <a:rPr lang="en-US" sz="2400" b="1" dirty="0">
                <a:effectLst/>
                <a:latin typeface="Calibri" panose="020F0502020204030204" pitchFamily="34" charset="0"/>
              </a:rPr>
              <a:t>Error Guessing </a:t>
            </a:r>
            <a:r>
              <a:rPr lang="en-US" sz="2400" dirty="0">
                <a:effectLst/>
                <a:latin typeface="Calibri" panose="020F0502020204030204" pitchFamily="34" charset="0"/>
              </a:rPr>
              <a:t>: Based on experience to guess and check common errors</a:t>
            </a:r>
          </a:p>
        </p:txBody>
      </p:sp>
    </p:spTree>
    <p:extLst>
      <p:ext uri="{BB962C8B-B14F-4D97-AF65-F5344CB8AC3E}">
        <p14:creationId xmlns:p14="http://schemas.microsoft.com/office/powerpoint/2010/main" val="104705556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BF72A-5D4B-7410-3F94-7A3E7DAE93A4}"/>
              </a:ext>
            </a:extLst>
          </p:cNvPr>
          <p:cNvSpPr>
            <a:spLocks noGrp="1"/>
          </p:cNvSpPr>
          <p:nvPr>
            <p:ph type="title"/>
          </p:nvPr>
        </p:nvSpPr>
        <p:spPr>
          <a:xfrm>
            <a:off x="499498" y="283779"/>
            <a:ext cx="6068628" cy="704193"/>
          </a:xfrm>
        </p:spPr>
        <p:txBody>
          <a:bodyPr>
            <a:normAutofit/>
          </a:bodyPr>
          <a:lstStyle/>
          <a:p>
            <a:r>
              <a:rPr lang="en-US" b="1" dirty="0">
                <a:latin typeface="Calibri" panose="020F0502020204030204" pitchFamily="34" charset="0"/>
                <a:ea typeface="Calibri" panose="020F0502020204030204" pitchFamily="34" charset="0"/>
                <a:cs typeface="Calibri" panose="020F0502020204030204" pitchFamily="34" charset="0"/>
              </a:rPr>
              <a:t>2. Testing Coverage</a:t>
            </a:r>
          </a:p>
        </p:txBody>
      </p:sp>
      <p:pic>
        <p:nvPicPr>
          <p:cNvPr id="7" name="Picture 6">
            <a:extLst>
              <a:ext uri="{FF2B5EF4-FFF2-40B4-BE49-F238E27FC236}">
                <a16:creationId xmlns:a16="http://schemas.microsoft.com/office/drawing/2014/main" id="{8429A010-B0E4-6668-AF37-B3BD841113BC}"/>
              </a:ext>
            </a:extLst>
          </p:cNvPr>
          <p:cNvPicPr>
            <a:picLocks noChangeAspect="1"/>
          </p:cNvPicPr>
          <p:nvPr/>
        </p:nvPicPr>
        <p:blipFill>
          <a:blip r:embed="rId3"/>
          <a:stretch>
            <a:fillRect/>
          </a:stretch>
        </p:blipFill>
        <p:spPr>
          <a:xfrm>
            <a:off x="7407177" y="2109280"/>
            <a:ext cx="3777827" cy="3139321"/>
          </a:xfrm>
          <a:prstGeom prst="rect">
            <a:avLst/>
          </a:prstGeom>
        </p:spPr>
      </p:pic>
      <p:sp>
        <p:nvSpPr>
          <p:cNvPr id="8" name="TextBox 7">
            <a:extLst>
              <a:ext uri="{FF2B5EF4-FFF2-40B4-BE49-F238E27FC236}">
                <a16:creationId xmlns:a16="http://schemas.microsoft.com/office/drawing/2014/main" id="{0CD18292-C818-DF3F-973C-BBA75316E4DC}"/>
              </a:ext>
            </a:extLst>
          </p:cNvPr>
          <p:cNvSpPr txBox="1"/>
          <p:nvPr/>
        </p:nvSpPr>
        <p:spPr>
          <a:xfrm>
            <a:off x="572231" y="1283937"/>
            <a:ext cx="3884155" cy="461665"/>
          </a:xfrm>
          <a:prstGeom prst="rect">
            <a:avLst/>
          </a:prstGeom>
          <a:noFill/>
        </p:spPr>
        <p:txBody>
          <a:bodyPr wrap="square" rtlCol="0">
            <a:sp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2.</a:t>
            </a:r>
            <a:r>
              <a:rPr lang="vi-VN" sz="2400" b="1" dirty="0">
                <a:latin typeface="Calibri" panose="020F0502020204030204" pitchFamily="34" charset="0"/>
                <a:ea typeface="Calibri" panose="020F0502020204030204" pitchFamily="34" charset="0"/>
                <a:cs typeface="Calibri" panose="020F0502020204030204" pitchFamily="34" charset="0"/>
              </a:rPr>
              <a:t>3</a:t>
            </a:r>
            <a:r>
              <a:rPr lang="en-US" sz="2400" b="1" dirty="0">
                <a:latin typeface="Calibri" panose="020F0502020204030204" pitchFamily="34" charset="0"/>
                <a:ea typeface="Calibri" panose="020F0502020204030204" pitchFamily="34" charset="0"/>
                <a:cs typeface="Calibri" panose="020F0502020204030204" pitchFamily="34" charset="0"/>
              </a:rPr>
              <a:t> Testing with coverage</a:t>
            </a:r>
            <a:r>
              <a:rPr lang="vi-VN" sz="2400" b="1" dirty="0">
                <a:latin typeface="Calibri" panose="020F0502020204030204" pitchFamily="34" charset="0"/>
                <a:ea typeface="Calibri" panose="020F0502020204030204" pitchFamily="34" charset="0"/>
                <a:cs typeface="Calibri" panose="020F0502020204030204" pitchFamily="34" charset="0"/>
              </a:rPr>
              <a:t> </a:t>
            </a:r>
            <a:endParaRPr lang="en-US" sz="2400" b="1" dirty="0">
              <a:latin typeface="Calibri" panose="020F0502020204030204" pitchFamily="34" charset="0"/>
              <a:ea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EE260C8F-3CE1-50BD-E276-8625FE49C93F}"/>
              </a:ext>
            </a:extLst>
          </p:cNvPr>
          <p:cNvSpPr txBox="1"/>
          <p:nvPr/>
        </p:nvSpPr>
        <p:spPr>
          <a:xfrm>
            <a:off x="499498" y="1745602"/>
            <a:ext cx="6536922" cy="4524315"/>
          </a:xfrm>
          <a:prstGeom prst="rect">
            <a:avLst/>
          </a:prstGeom>
          <a:noFill/>
        </p:spPr>
        <p:txBody>
          <a:bodyPr wrap="square">
            <a:spAutoFit/>
          </a:bodyPr>
          <a:lstStyle/>
          <a:p>
            <a:pPr marL="342900" marR="0" indent="-342900">
              <a:spcBef>
                <a:spcPts val="0"/>
              </a:spcBef>
              <a:spcAft>
                <a:spcPts val="0"/>
              </a:spcAft>
              <a:buClr>
                <a:srgbClr val="FF0000"/>
              </a:buClr>
              <a:buFont typeface="Wingdings" panose="05000000000000000000" pitchFamily="2" charset="2"/>
              <a:buChar char="v"/>
            </a:pPr>
            <a:r>
              <a:rPr lang="en-US" sz="2400" b="1" dirty="0">
                <a:effectLst/>
                <a:latin typeface="Calibri" panose="020F0502020204030204" pitchFamily="34" charset="0"/>
              </a:rPr>
              <a:t>Function Coverage </a:t>
            </a:r>
            <a:r>
              <a:rPr lang="en-US" sz="2400" dirty="0">
                <a:effectLst/>
                <a:latin typeface="Calibri" panose="020F0502020204030204" pitchFamily="34" charset="0"/>
              </a:rPr>
              <a:t>will be satisfied if this foo() was called at least once.</a:t>
            </a:r>
          </a:p>
          <a:p>
            <a:pPr marL="342900" marR="0" indent="-342900">
              <a:spcBef>
                <a:spcPts val="0"/>
              </a:spcBef>
              <a:spcAft>
                <a:spcPts val="0"/>
              </a:spcAft>
              <a:buClr>
                <a:srgbClr val="FF0000"/>
              </a:buClr>
              <a:buFont typeface="Wingdings" panose="05000000000000000000" pitchFamily="2" charset="2"/>
              <a:buChar char="v"/>
            </a:pPr>
            <a:r>
              <a:rPr lang="en-US" sz="2400" b="1" dirty="0">
                <a:effectLst/>
                <a:latin typeface="Calibri" panose="020F0502020204030204" pitchFamily="34" charset="0"/>
              </a:rPr>
              <a:t>Statement Coverage (C0 Coverage) </a:t>
            </a:r>
            <a:r>
              <a:rPr lang="en-US" sz="2400" dirty="0">
                <a:effectLst/>
                <a:latin typeface="Calibri" panose="020F0502020204030204" pitchFamily="34" charset="0"/>
              </a:rPr>
              <a:t>will be satisfied if call foo(1,1) because every line in the function would be executed z = x;</a:t>
            </a:r>
          </a:p>
          <a:p>
            <a:pPr marL="342900" marR="0" indent="-342900">
              <a:spcBef>
                <a:spcPts val="0"/>
              </a:spcBef>
              <a:spcAft>
                <a:spcPts val="0"/>
              </a:spcAft>
              <a:buClr>
                <a:srgbClr val="FF0000"/>
              </a:buClr>
              <a:buFont typeface="Wingdings" panose="05000000000000000000" pitchFamily="2" charset="2"/>
              <a:buChar char="v"/>
            </a:pPr>
            <a:r>
              <a:rPr lang="en-US" sz="2400" b="1" dirty="0">
                <a:effectLst/>
                <a:latin typeface="Calibri" panose="020F0502020204030204" pitchFamily="34" charset="0"/>
              </a:rPr>
              <a:t>Branch Coverage (C1 Coverage) </a:t>
            </a:r>
            <a:r>
              <a:rPr lang="en-US" sz="2400" dirty="0">
                <a:effectLst/>
                <a:latin typeface="Calibri" panose="020F0502020204030204" pitchFamily="34" charset="0"/>
              </a:rPr>
              <a:t>will be satisfied if call foo(0,1) and foo(1,1)  because when test case run both if conditions are met.</a:t>
            </a:r>
          </a:p>
          <a:p>
            <a:pPr marL="342900" marR="0" indent="-342900">
              <a:spcBef>
                <a:spcPts val="0"/>
              </a:spcBef>
              <a:spcAft>
                <a:spcPts val="0"/>
              </a:spcAft>
              <a:buClr>
                <a:srgbClr val="FF0000"/>
              </a:buClr>
              <a:buFont typeface="Wingdings" panose="05000000000000000000" pitchFamily="2" charset="2"/>
              <a:buChar char="v"/>
            </a:pPr>
            <a:r>
              <a:rPr lang="en-US" sz="2400" b="1" dirty="0">
                <a:effectLst/>
                <a:latin typeface="Calibri" panose="020F0502020204030204" pitchFamily="34" charset="0"/>
              </a:rPr>
              <a:t>Condition coverage </a:t>
            </a:r>
            <a:r>
              <a:rPr lang="en-US" sz="2400" dirty="0">
                <a:effectLst/>
                <a:latin typeface="Calibri" panose="020F0502020204030204" pitchFamily="34" charset="0"/>
              </a:rPr>
              <a:t>will be satisfied if tests call foo(1,0), foo(0,1), and foo(1,1) because x and y satisfy all </a:t>
            </a:r>
            <a:r>
              <a:rPr lang="vi-VN" sz="2400" dirty="0">
                <a:effectLst/>
                <a:latin typeface="Calibri" panose="020F0502020204030204" pitchFamily="34" charset="0"/>
              </a:rPr>
              <a:t>value </a:t>
            </a:r>
            <a:r>
              <a:rPr lang="en-US" sz="2400" dirty="0">
                <a:effectLst/>
                <a:latin typeface="Calibri" panose="020F0502020204030204" pitchFamily="34" charset="0"/>
              </a:rPr>
              <a:t>that (x&gt;0) and (y&gt;0) are true or false.</a:t>
            </a:r>
          </a:p>
        </p:txBody>
      </p:sp>
    </p:spTree>
    <p:extLst>
      <p:ext uri="{BB962C8B-B14F-4D97-AF65-F5344CB8AC3E}">
        <p14:creationId xmlns:p14="http://schemas.microsoft.com/office/powerpoint/2010/main" val="1041972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BD89-597D-A08E-D1B5-E3C383D4EC5E}"/>
              </a:ext>
            </a:extLst>
          </p:cNvPr>
          <p:cNvSpPr>
            <a:spLocks noGrp="1"/>
          </p:cNvSpPr>
          <p:nvPr>
            <p:ph type="title"/>
          </p:nvPr>
        </p:nvSpPr>
        <p:spPr>
          <a:xfrm>
            <a:off x="499498" y="283779"/>
            <a:ext cx="6068628" cy="704193"/>
          </a:xfrm>
        </p:spPr>
        <p:txBody>
          <a:bodyPr>
            <a:normAutofit/>
          </a:bodyPr>
          <a:lstStyle/>
          <a:p>
            <a:r>
              <a:rPr lang="en-US" b="1" dirty="0">
                <a:latin typeface="Calibri" panose="020F0502020204030204" pitchFamily="34" charset="0"/>
                <a:ea typeface="Calibri" panose="020F0502020204030204" pitchFamily="34" charset="0"/>
                <a:cs typeface="Calibri" panose="020F0502020204030204" pitchFamily="34" charset="0"/>
              </a:rPr>
              <a:t>2. Testing Coverage</a:t>
            </a:r>
          </a:p>
        </p:txBody>
      </p:sp>
      <p:sp>
        <p:nvSpPr>
          <p:cNvPr id="3" name="TextBox 2">
            <a:extLst>
              <a:ext uri="{FF2B5EF4-FFF2-40B4-BE49-F238E27FC236}">
                <a16:creationId xmlns:a16="http://schemas.microsoft.com/office/drawing/2014/main" id="{57654A44-5F9D-ACCC-017A-12F57FC6D434}"/>
              </a:ext>
            </a:extLst>
          </p:cNvPr>
          <p:cNvSpPr txBox="1"/>
          <p:nvPr/>
        </p:nvSpPr>
        <p:spPr>
          <a:xfrm>
            <a:off x="572231" y="1283937"/>
            <a:ext cx="3884155" cy="461665"/>
          </a:xfrm>
          <a:prstGeom prst="rect">
            <a:avLst/>
          </a:prstGeom>
          <a:noFill/>
        </p:spPr>
        <p:txBody>
          <a:bodyPr wrap="square" rtlCol="0">
            <a:sp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2.</a:t>
            </a:r>
            <a:r>
              <a:rPr lang="vi-VN" sz="2400" b="1" dirty="0">
                <a:latin typeface="Calibri" panose="020F0502020204030204" pitchFamily="34" charset="0"/>
                <a:ea typeface="Calibri" panose="020F0502020204030204" pitchFamily="34" charset="0"/>
                <a:cs typeface="Calibri" panose="020F0502020204030204" pitchFamily="34" charset="0"/>
              </a:rPr>
              <a:t>4</a:t>
            </a:r>
            <a:r>
              <a:rPr lang="en-US" sz="2400" b="1" dirty="0">
                <a:latin typeface="Calibri" panose="020F0502020204030204" pitchFamily="34" charset="0"/>
                <a:ea typeface="Calibri" panose="020F0502020204030204" pitchFamily="34" charset="0"/>
                <a:cs typeface="Calibri" panose="020F0502020204030204" pitchFamily="34" charset="0"/>
              </a:rPr>
              <a:t> Testing with coverage</a:t>
            </a:r>
            <a:r>
              <a:rPr lang="vi-VN" sz="2400" b="1" dirty="0">
                <a:latin typeface="Calibri" panose="020F0502020204030204" pitchFamily="34" charset="0"/>
                <a:ea typeface="Calibri" panose="020F0502020204030204" pitchFamily="34" charset="0"/>
                <a:cs typeface="Calibri" panose="020F0502020204030204" pitchFamily="34" charset="0"/>
              </a:rPr>
              <a:t> </a:t>
            </a:r>
            <a:endParaRPr lang="en-US" sz="2400" b="1"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66BCAD39-71A9-C336-3282-906B23A28611}"/>
              </a:ext>
            </a:extLst>
          </p:cNvPr>
          <p:cNvPicPr>
            <a:picLocks noChangeAspect="1"/>
          </p:cNvPicPr>
          <p:nvPr/>
        </p:nvPicPr>
        <p:blipFill>
          <a:blip r:embed="rId3"/>
          <a:stretch>
            <a:fillRect/>
          </a:stretch>
        </p:blipFill>
        <p:spPr>
          <a:xfrm>
            <a:off x="7221482" y="987972"/>
            <a:ext cx="4582244" cy="2755539"/>
          </a:xfrm>
          <a:prstGeom prst="rect">
            <a:avLst/>
          </a:prstGeom>
        </p:spPr>
      </p:pic>
      <p:sp>
        <p:nvSpPr>
          <p:cNvPr id="7" name="TextBox 6">
            <a:extLst>
              <a:ext uri="{FF2B5EF4-FFF2-40B4-BE49-F238E27FC236}">
                <a16:creationId xmlns:a16="http://schemas.microsoft.com/office/drawing/2014/main" id="{73CCA6E3-C34F-2282-83D8-81C96F4059B5}"/>
              </a:ext>
            </a:extLst>
          </p:cNvPr>
          <p:cNvSpPr txBox="1"/>
          <p:nvPr/>
        </p:nvSpPr>
        <p:spPr>
          <a:xfrm>
            <a:off x="628395" y="1745601"/>
            <a:ext cx="6593087" cy="4524315"/>
          </a:xfrm>
          <a:prstGeom prst="rect">
            <a:avLst/>
          </a:prstGeom>
          <a:noFill/>
        </p:spPr>
        <p:txBody>
          <a:bodyPr wrap="square">
            <a:spAutoFit/>
          </a:bodyPr>
          <a:lstStyle/>
          <a:p>
            <a:pPr marL="342900" marR="0" indent="-342900">
              <a:spcBef>
                <a:spcPts val="0"/>
              </a:spcBef>
              <a:spcAft>
                <a:spcPts val="0"/>
              </a:spcAft>
              <a:buClr>
                <a:srgbClr val="FF0000"/>
              </a:buClr>
              <a:buFont typeface="Wingdings" panose="05000000000000000000" pitchFamily="2" charset="2"/>
              <a:buChar char="v"/>
            </a:pPr>
            <a:r>
              <a:rPr lang="en-US" sz="2400" b="1" dirty="0">
                <a:effectLst/>
                <a:latin typeface="Calibri" panose="020F0502020204030204" pitchFamily="34" charset="0"/>
              </a:rPr>
              <a:t>Statement Coverage (C0 Coverage) </a:t>
            </a:r>
            <a:r>
              <a:rPr lang="en-US" sz="2400" dirty="0">
                <a:effectLst/>
                <a:latin typeface="Calibri" panose="020F0502020204030204" pitchFamily="34" charset="0"/>
              </a:rPr>
              <a:t>will be satisfied if call foo2(T,F</a:t>
            </a:r>
            <a:r>
              <a:rPr lang="en-US" sz="2400" dirty="0">
                <a:latin typeface="Calibri" panose="020F0502020204030204" pitchFamily="34" charset="0"/>
              </a:rPr>
              <a:t>,F</a:t>
            </a:r>
            <a:r>
              <a:rPr lang="en-US" sz="2400" dirty="0">
                <a:effectLst/>
                <a:latin typeface="Calibri" panose="020F0502020204030204" pitchFamily="34" charset="0"/>
              </a:rPr>
              <a:t>) because every line in the function would be executed result = true;</a:t>
            </a:r>
          </a:p>
          <a:p>
            <a:pPr marL="342900" marR="0" indent="-342900">
              <a:spcBef>
                <a:spcPts val="0"/>
              </a:spcBef>
              <a:spcAft>
                <a:spcPts val="0"/>
              </a:spcAft>
              <a:buClr>
                <a:srgbClr val="FF0000"/>
              </a:buClr>
              <a:buFont typeface="Wingdings" panose="05000000000000000000" pitchFamily="2" charset="2"/>
              <a:buChar char="v"/>
            </a:pPr>
            <a:r>
              <a:rPr lang="en-US" sz="2400" b="1" dirty="0">
                <a:effectLst/>
                <a:latin typeface="Calibri" panose="020F0502020204030204" pitchFamily="34" charset="0"/>
              </a:rPr>
              <a:t>Branch Coverage (C1 Coverage) </a:t>
            </a:r>
            <a:r>
              <a:rPr lang="en-US" sz="2400" dirty="0">
                <a:effectLst/>
                <a:latin typeface="Calibri" panose="020F0502020204030204" pitchFamily="34" charset="0"/>
              </a:rPr>
              <a:t>will be satisfied if call foo2(T,F</a:t>
            </a:r>
            <a:r>
              <a:rPr lang="en-US" sz="2400" dirty="0">
                <a:latin typeface="Calibri" panose="020F0502020204030204" pitchFamily="34" charset="0"/>
              </a:rPr>
              <a:t>,F</a:t>
            </a:r>
            <a:r>
              <a:rPr lang="en-US" sz="2400" dirty="0">
                <a:effectLst/>
                <a:latin typeface="Calibri" panose="020F0502020204030204" pitchFamily="34" charset="0"/>
              </a:rPr>
              <a:t>) and foo2(F,F,F)  because when test case run both if conditions are met.</a:t>
            </a:r>
          </a:p>
          <a:p>
            <a:pPr marL="342900" marR="0" indent="-342900">
              <a:spcBef>
                <a:spcPts val="0"/>
              </a:spcBef>
              <a:spcAft>
                <a:spcPts val="0"/>
              </a:spcAft>
              <a:buClr>
                <a:srgbClr val="FF0000"/>
              </a:buClr>
              <a:buFont typeface="Wingdings" panose="05000000000000000000" pitchFamily="2" charset="2"/>
              <a:buChar char="v"/>
            </a:pPr>
            <a:r>
              <a:rPr lang="en-US" sz="2400" b="1" dirty="0">
                <a:effectLst/>
                <a:latin typeface="Calibri" panose="020F0502020204030204" pitchFamily="34" charset="0"/>
              </a:rPr>
              <a:t>Condition coverage </a:t>
            </a:r>
            <a:r>
              <a:rPr lang="en-US" sz="2400" dirty="0">
                <a:effectLst/>
                <a:latin typeface="Calibri" panose="020F0502020204030204" pitchFamily="34" charset="0"/>
              </a:rPr>
              <a:t>will be satisfied if we test </a:t>
            </a:r>
            <a:r>
              <a:rPr lang="en-US" sz="2400" dirty="0">
                <a:latin typeface="Calibri" panose="020F0502020204030204" pitchFamily="34" charset="0"/>
              </a:rPr>
              <a:t>all case in </a:t>
            </a:r>
            <a:r>
              <a:rPr lang="en-US" sz="2400" i="1" dirty="0">
                <a:effectLst>
                  <a:outerShdw blurRad="38100" dist="38100" dir="2700000" algn="tl">
                    <a:srgbClr val="000000">
                      <a:alpha val="43137"/>
                    </a:srgbClr>
                  </a:outerShdw>
                </a:effectLst>
                <a:latin typeface="Calibri" panose="020F0502020204030204" pitchFamily="34" charset="0"/>
              </a:rPr>
              <a:t>the right table </a:t>
            </a:r>
            <a:r>
              <a:rPr lang="en-US" sz="2400" dirty="0">
                <a:effectLst/>
                <a:latin typeface="Calibri" panose="020F0502020204030204" pitchFamily="34" charset="0"/>
              </a:rPr>
              <a:t>because x, y, z satisfy all </a:t>
            </a:r>
            <a:r>
              <a:rPr lang="vi-VN" sz="2400" dirty="0">
                <a:effectLst/>
                <a:latin typeface="Calibri" panose="020F0502020204030204" pitchFamily="34" charset="0"/>
              </a:rPr>
              <a:t>value </a:t>
            </a:r>
            <a:r>
              <a:rPr lang="en-US" sz="2400" dirty="0">
                <a:effectLst/>
                <a:latin typeface="Calibri" panose="020F0502020204030204" pitchFamily="34" charset="0"/>
              </a:rPr>
              <a:t>that (x), (y&amp;z), (x|(y&amp;z)) are true or false.</a:t>
            </a:r>
          </a:p>
          <a:p>
            <a:pPr marL="342900" marR="0" indent="-342900">
              <a:spcBef>
                <a:spcPts val="0"/>
              </a:spcBef>
              <a:spcAft>
                <a:spcPts val="0"/>
              </a:spcAft>
              <a:buFont typeface="Symbol" panose="05050102010706020507" pitchFamily="18" charset="2"/>
              <a:buChar char="Þ"/>
            </a:pPr>
            <a:r>
              <a:rPr lang="en-US" sz="2400" b="1" u="sng" dirty="0">
                <a:solidFill>
                  <a:srgbClr val="FF0000"/>
                </a:solidFill>
                <a:latin typeface="Calibri" panose="020F0502020204030204" pitchFamily="34" charset="0"/>
              </a:rPr>
              <a:t>Many test case should be executed</a:t>
            </a:r>
            <a:r>
              <a:rPr lang="en-US" sz="2400" dirty="0">
                <a:latin typeface="Calibri" panose="020F0502020204030204" pitchFamily="34" charset="0"/>
              </a:rPr>
              <a:t> =&gt; High cost and effort</a:t>
            </a:r>
          </a:p>
          <a:p>
            <a:pPr marL="342900" marR="0" indent="-342900">
              <a:spcBef>
                <a:spcPts val="0"/>
              </a:spcBef>
              <a:spcAft>
                <a:spcPts val="0"/>
              </a:spcAft>
              <a:buFont typeface="Symbol" panose="05050102010706020507" pitchFamily="18" charset="2"/>
              <a:buChar char="Þ"/>
            </a:pPr>
            <a:r>
              <a:rPr lang="en-US" sz="2400" dirty="0">
                <a:latin typeface="Calibri" panose="020F0502020204030204" pitchFamily="34" charset="0"/>
              </a:rPr>
              <a:t> </a:t>
            </a:r>
            <a:r>
              <a:rPr lang="en-US" sz="2400" b="1" dirty="0">
                <a:latin typeface="Calibri" panose="020F0502020204030204" pitchFamily="34" charset="0"/>
              </a:rPr>
              <a:t>MCDC solved this problem.</a:t>
            </a:r>
            <a:endParaRPr lang="en-US" sz="2400" b="1" dirty="0">
              <a:effectLst/>
              <a:latin typeface="Calibri" panose="020F0502020204030204" pitchFamily="34" charset="0"/>
            </a:endParaRPr>
          </a:p>
        </p:txBody>
      </p:sp>
      <p:pic>
        <p:nvPicPr>
          <p:cNvPr id="5" name="Picture 4">
            <a:extLst>
              <a:ext uri="{FF2B5EF4-FFF2-40B4-BE49-F238E27FC236}">
                <a16:creationId xmlns:a16="http://schemas.microsoft.com/office/drawing/2014/main" id="{8C653D38-6422-86CE-BAFF-E36857DE34F3}"/>
              </a:ext>
            </a:extLst>
          </p:cNvPr>
          <p:cNvPicPr>
            <a:picLocks noChangeAspect="1"/>
          </p:cNvPicPr>
          <p:nvPr/>
        </p:nvPicPr>
        <p:blipFill>
          <a:blip r:embed="rId4"/>
          <a:stretch>
            <a:fillRect/>
          </a:stretch>
        </p:blipFill>
        <p:spPr>
          <a:xfrm>
            <a:off x="7221482" y="3901874"/>
            <a:ext cx="4582244" cy="2554682"/>
          </a:xfrm>
          <a:prstGeom prst="rect">
            <a:avLst/>
          </a:prstGeom>
        </p:spPr>
      </p:pic>
      <p:sp>
        <p:nvSpPr>
          <p:cNvPr id="8" name="TextBox 7">
            <a:extLst>
              <a:ext uri="{FF2B5EF4-FFF2-40B4-BE49-F238E27FC236}">
                <a16:creationId xmlns:a16="http://schemas.microsoft.com/office/drawing/2014/main" id="{78F06965-1407-3D8E-674D-B60DAF21FA98}"/>
              </a:ext>
            </a:extLst>
          </p:cNvPr>
          <p:cNvSpPr txBox="1"/>
          <p:nvPr/>
        </p:nvSpPr>
        <p:spPr>
          <a:xfrm>
            <a:off x="7221482" y="6384086"/>
            <a:ext cx="3325976" cy="461665"/>
          </a:xfrm>
          <a:prstGeom prst="rect">
            <a:avLst/>
          </a:prstGeom>
          <a:noFill/>
        </p:spPr>
        <p:txBody>
          <a:bodyPr wrap="square">
            <a:spAutoFit/>
          </a:bodyPr>
          <a:lstStyle/>
          <a:p>
            <a:pPr marR="0">
              <a:spcBef>
                <a:spcPts val="0"/>
              </a:spcBef>
              <a:spcAft>
                <a:spcPts val="0"/>
              </a:spcAft>
              <a:buClr>
                <a:srgbClr val="FF0000"/>
              </a:buClr>
            </a:pPr>
            <a:r>
              <a:rPr lang="en-US" sz="2400" dirty="0">
                <a:latin typeface="Calibri" panose="020F0502020204030204" pitchFamily="34" charset="0"/>
              </a:rPr>
              <a:t>*outcome = x|(y&amp;z)</a:t>
            </a:r>
            <a:endParaRPr lang="en-US" sz="2400" dirty="0">
              <a:effectLst/>
              <a:latin typeface="Calibri" panose="020F0502020204030204" pitchFamily="34" charset="0"/>
            </a:endParaRPr>
          </a:p>
        </p:txBody>
      </p:sp>
    </p:spTree>
    <p:extLst>
      <p:ext uri="{BB962C8B-B14F-4D97-AF65-F5344CB8AC3E}">
        <p14:creationId xmlns:p14="http://schemas.microsoft.com/office/powerpoint/2010/main" val="699171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BD89-597D-A08E-D1B5-E3C383D4EC5E}"/>
              </a:ext>
            </a:extLst>
          </p:cNvPr>
          <p:cNvSpPr>
            <a:spLocks noGrp="1"/>
          </p:cNvSpPr>
          <p:nvPr>
            <p:ph type="title"/>
          </p:nvPr>
        </p:nvSpPr>
        <p:spPr>
          <a:xfrm>
            <a:off x="499498" y="283779"/>
            <a:ext cx="6068628" cy="704193"/>
          </a:xfrm>
        </p:spPr>
        <p:txBody>
          <a:bodyPr>
            <a:normAutofit/>
          </a:bodyPr>
          <a:lstStyle/>
          <a:p>
            <a:r>
              <a:rPr lang="en-US" b="1" dirty="0">
                <a:latin typeface="Calibri" panose="020F0502020204030204" pitchFamily="34" charset="0"/>
                <a:ea typeface="Calibri" panose="020F0502020204030204" pitchFamily="34" charset="0"/>
                <a:cs typeface="Calibri" panose="020F0502020204030204" pitchFamily="34" charset="0"/>
              </a:rPr>
              <a:t>2. Testing Coverage</a:t>
            </a:r>
          </a:p>
        </p:txBody>
      </p:sp>
      <p:sp>
        <p:nvSpPr>
          <p:cNvPr id="3" name="TextBox 2">
            <a:extLst>
              <a:ext uri="{FF2B5EF4-FFF2-40B4-BE49-F238E27FC236}">
                <a16:creationId xmlns:a16="http://schemas.microsoft.com/office/drawing/2014/main" id="{57654A44-5F9D-ACCC-017A-12F57FC6D434}"/>
              </a:ext>
            </a:extLst>
          </p:cNvPr>
          <p:cNvSpPr txBox="1"/>
          <p:nvPr/>
        </p:nvSpPr>
        <p:spPr>
          <a:xfrm>
            <a:off x="572231" y="1283937"/>
            <a:ext cx="11459935" cy="461665"/>
          </a:xfrm>
          <a:prstGeom prst="rect">
            <a:avLst/>
          </a:prstGeom>
          <a:noFill/>
        </p:spPr>
        <p:txBody>
          <a:bodyPr wrap="square" rtlCol="0">
            <a:sp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2.</a:t>
            </a:r>
            <a:r>
              <a:rPr lang="vi-VN" sz="2400" b="1" dirty="0">
                <a:latin typeface="Calibri" panose="020F0502020204030204" pitchFamily="34" charset="0"/>
                <a:ea typeface="Calibri" panose="020F0502020204030204" pitchFamily="34" charset="0"/>
                <a:cs typeface="Calibri" panose="020F0502020204030204" pitchFamily="34" charset="0"/>
              </a:rPr>
              <a:t>5</a:t>
            </a:r>
            <a:r>
              <a:rPr lang="en-US" sz="2400" b="1" dirty="0">
                <a:latin typeface="Calibri" panose="020F0502020204030204" pitchFamily="34" charset="0"/>
                <a:ea typeface="Calibri" panose="020F0502020204030204" pitchFamily="34" charset="0"/>
                <a:cs typeface="Calibri" panose="020F0502020204030204" pitchFamily="34" charset="0"/>
              </a:rPr>
              <a:t> Modified condition/decision coverage ( MC/DC ) (C2 Coverage)</a:t>
            </a:r>
          </a:p>
        </p:txBody>
      </p:sp>
      <p:sp>
        <p:nvSpPr>
          <p:cNvPr id="7" name="TextBox 6">
            <a:extLst>
              <a:ext uri="{FF2B5EF4-FFF2-40B4-BE49-F238E27FC236}">
                <a16:creationId xmlns:a16="http://schemas.microsoft.com/office/drawing/2014/main" id="{73CCA6E3-C34F-2282-83D8-81C96F4059B5}"/>
              </a:ext>
            </a:extLst>
          </p:cNvPr>
          <p:cNvSpPr txBox="1"/>
          <p:nvPr/>
        </p:nvSpPr>
        <p:spPr>
          <a:xfrm>
            <a:off x="628396" y="1745601"/>
            <a:ext cx="6106941" cy="3046988"/>
          </a:xfrm>
          <a:prstGeom prst="rect">
            <a:avLst/>
          </a:prstGeom>
          <a:noFill/>
        </p:spPr>
        <p:txBody>
          <a:bodyPr wrap="square">
            <a:spAutoFit/>
          </a:bodyPr>
          <a:lstStyle/>
          <a:p>
            <a:pPr marR="0">
              <a:spcBef>
                <a:spcPts val="0"/>
              </a:spcBef>
              <a:spcAft>
                <a:spcPts val="0"/>
              </a:spcAft>
              <a:buClr>
                <a:srgbClr val="FF0000"/>
              </a:buClr>
            </a:pPr>
            <a:r>
              <a:rPr lang="en-US" sz="2400" dirty="0">
                <a:effectLst/>
                <a:latin typeface="Calibri" panose="020F0502020204030204" pitchFamily="34" charset="0"/>
              </a:rPr>
              <a:t>MC/DC requires all the below during testing:</a:t>
            </a:r>
          </a:p>
          <a:p>
            <a:pPr marL="342900" marR="0" indent="-342900">
              <a:spcBef>
                <a:spcPts val="0"/>
              </a:spcBef>
              <a:spcAft>
                <a:spcPts val="0"/>
              </a:spcAft>
              <a:buClr>
                <a:srgbClr val="FF0000"/>
              </a:buClr>
              <a:buFont typeface="Wingdings" panose="05000000000000000000" pitchFamily="2" charset="2"/>
              <a:buChar char="v"/>
            </a:pPr>
            <a:r>
              <a:rPr lang="en-US" sz="2400" dirty="0">
                <a:effectLst/>
                <a:latin typeface="Calibri" panose="020F0502020204030204" pitchFamily="34" charset="0"/>
              </a:rPr>
              <a:t>Each entry and exit point is invoked</a:t>
            </a:r>
          </a:p>
          <a:p>
            <a:pPr marL="342900" marR="0" indent="-342900">
              <a:spcBef>
                <a:spcPts val="0"/>
              </a:spcBef>
              <a:spcAft>
                <a:spcPts val="0"/>
              </a:spcAft>
              <a:buClr>
                <a:srgbClr val="FF0000"/>
              </a:buClr>
              <a:buFont typeface="Wingdings" panose="05000000000000000000" pitchFamily="2" charset="2"/>
              <a:buChar char="v"/>
            </a:pPr>
            <a:r>
              <a:rPr lang="en-US" sz="2400" dirty="0">
                <a:effectLst/>
                <a:latin typeface="Calibri" panose="020F0502020204030204" pitchFamily="34" charset="0"/>
              </a:rPr>
              <a:t>Each decision takes every possible outcome</a:t>
            </a:r>
          </a:p>
          <a:p>
            <a:pPr marL="342900" marR="0" indent="-342900">
              <a:spcBef>
                <a:spcPts val="0"/>
              </a:spcBef>
              <a:spcAft>
                <a:spcPts val="0"/>
              </a:spcAft>
              <a:buClr>
                <a:srgbClr val="FF0000"/>
              </a:buClr>
              <a:buFont typeface="Wingdings" panose="05000000000000000000" pitchFamily="2" charset="2"/>
              <a:buChar char="v"/>
            </a:pPr>
            <a:r>
              <a:rPr lang="en-US" sz="2400" dirty="0">
                <a:effectLst/>
                <a:latin typeface="Calibri" panose="020F0502020204030204" pitchFamily="34" charset="0"/>
              </a:rPr>
              <a:t>Each condition in a decision takes every possible outcome</a:t>
            </a:r>
          </a:p>
          <a:p>
            <a:pPr marL="342900" marR="0" indent="-342900">
              <a:spcBef>
                <a:spcPts val="0"/>
              </a:spcBef>
              <a:spcAft>
                <a:spcPts val="0"/>
              </a:spcAft>
              <a:buClr>
                <a:srgbClr val="FF0000"/>
              </a:buClr>
              <a:buFont typeface="Wingdings" panose="05000000000000000000" pitchFamily="2" charset="2"/>
              <a:buChar char="v"/>
            </a:pPr>
            <a:r>
              <a:rPr lang="en-US" sz="2400" dirty="0">
                <a:effectLst/>
                <a:latin typeface="Calibri" panose="020F0502020204030204" pitchFamily="34" charset="0"/>
              </a:rPr>
              <a:t>Each condition in a decision is shown to independently affect the outcome of the decision.</a:t>
            </a:r>
          </a:p>
        </p:txBody>
      </p:sp>
      <p:pic>
        <p:nvPicPr>
          <p:cNvPr id="5" name="Picture 4">
            <a:extLst>
              <a:ext uri="{FF2B5EF4-FFF2-40B4-BE49-F238E27FC236}">
                <a16:creationId xmlns:a16="http://schemas.microsoft.com/office/drawing/2014/main" id="{CB6F3AA1-1B22-1D20-7D6B-2922751CBFFE}"/>
              </a:ext>
            </a:extLst>
          </p:cNvPr>
          <p:cNvPicPr>
            <a:picLocks noChangeAspect="1"/>
          </p:cNvPicPr>
          <p:nvPr/>
        </p:nvPicPr>
        <p:blipFill>
          <a:blip r:embed="rId3"/>
          <a:stretch>
            <a:fillRect/>
          </a:stretch>
        </p:blipFill>
        <p:spPr>
          <a:xfrm>
            <a:off x="7226687" y="3734629"/>
            <a:ext cx="4582244" cy="2755539"/>
          </a:xfrm>
          <a:prstGeom prst="rect">
            <a:avLst/>
          </a:prstGeom>
        </p:spPr>
      </p:pic>
      <p:cxnSp>
        <p:nvCxnSpPr>
          <p:cNvPr id="11" name="Connector: Curved 10">
            <a:extLst>
              <a:ext uri="{FF2B5EF4-FFF2-40B4-BE49-F238E27FC236}">
                <a16:creationId xmlns:a16="http://schemas.microsoft.com/office/drawing/2014/main" id="{89C30986-E778-EB11-A284-620C3FCBC9EE}"/>
              </a:ext>
            </a:extLst>
          </p:cNvPr>
          <p:cNvCxnSpPr>
            <a:cxnSpLocks/>
            <a:stCxn id="7" idx="2"/>
            <a:endCxn id="5" idx="1"/>
          </p:cNvCxnSpPr>
          <p:nvPr/>
        </p:nvCxnSpPr>
        <p:spPr>
          <a:xfrm rot="16200000" flipH="1">
            <a:off x="5294372" y="3180084"/>
            <a:ext cx="319810" cy="354482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355D562-7027-2E98-D88B-F1215999C763}"/>
              </a:ext>
            </a:extLst>
          </p:cNvPr>
          <p:cNvSpPr txBox="1"/>
          <p:nvPr/>
        </p:nvSpPr>
        <p:spPr>
          <a:xfrm rot="305678">
            <a:off x="4428643" y="5039712"/>
            <a:ext cx="1984917" cy="461665"/>
          </a:xfrm>
          <a:prstGeom prst="rect">
            <a:avLst/>
          </a:prstGeom>
          <a:noFill/>
        </p:spPr>
        <p:txBody>
          <a:bodyPr wrap="square">
            <a:spAutoFit/>
          </a:bodyPr>
          <a:lstStyle/>
          <a:p>
            <a:pPr marR="0">
              <a:spcBef>
                <a:spcPts val="0"/>
              </a:spcBef>
              <a:spcAft>
                <a:spcPts val="0"/>
              </a:spcAft>
              <a:buClr>
                <a:srgbClr val="FF0000"/>
              </a:buClr>
            </a:pPr>
            <a:r>
              <a:rPr lang="vi-VN" sz="2400" dirty="0">
                <a:effectLst/>
                <a:latin typeface="Calibri" panose="020F0502020204030204" pitchFamily="34" charset="0"/>
              </a:rPr>
              <a:t>Apply to foo2</a:t>
            </a:r>
            <a:endParaRPr lang="en-US" sz="2400" dirty="0">
              <a:effectLst/>
              <a:latin typeface="Calibri" panose="020F0502020204030204" pitchFamily="34" charset="0"/>
            </a:endParaRPr>
          </a:p>
        </p:txBody>
      </p:sp>
    </p:spTree>
    <p:extLst>
      <p:ext uri="{BB962C8B-B14F-4D97-AF65-F5344CB8AC3E}">
        <p14:creationId xmlns:p14="http://schemas.microsoft.com/office/powerpoint/2010/main" val="17636122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par>
                                <p:cTn id="8" presetID="16" presetClass="entr" presetSubtype="37"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outVertical)">
                                      <p:cBhvr>
                                        <p:cTn id="10" dur="500"/>
                                        <p:tgtEl>
                                          <p:spTgt spid="11"/>
                                        </p:tgtEl>
                                      </p:cBhvr>
                                    </p:animEffect>
                                  </p:childTnLst>
                                </p:cTn>
                              </p:par>
                              <p:par>
                                <p:cTn id="11" presetID="16" presetClass="entr" presetSubtype="37"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arn(outVertical)">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BD89-597D-A08E-D1B5-E3C383D4EC5E}"/>
              </a:ext>
            </a:extLst>
          </p:cNvPr>
          <p:cNvSpPr>
            <a:spLocks noGrp="1"/>
          </p:cNvSpPr>
          <p:nvPr>
            <p:ph type="title"/>
          </p:nvPr>
        </p:nvSpPr>
        <p:spPr>
          <a:xfrm>
            <a:off x="499498" y="283779"/>
            <a:ext cx="6068628" cy="704193"/>
          </a:xfrm>
        </p:spPr>
        <p:txBody>
          <a:bodyPr>
            <a:normAutofit/>
          </a:bodyPr>
          <a:lstStyle/>
          <a:p>
            <a:r>
              <a:rPr lang="en-US" b="1" dirty="0">
                <a:latin typeface="Calibri" panose="020F0502020204030204" pitchFamily="34" charset="0"/>
                <a:ea typeface="Calibri" panose="020F0502020204030204" pitchFamily="34" charset="0"/>
                <a:cs typeface="Calibri" panose="020F0502020204030204" pitchFamily="34" charset="0"/>
              </a:rPr>
              <a:t>2. Testing Coverage</a:t>
            </a:r>
          </a:p>
        </p:txBody>
      </p:sp>
      <p:sp>
        <p:nvSpPr>
          <p:cNvPr id="7" name="TextBox 6">
            <a:extLst>
              <a:ext uri="{FF2B5EF4-FFF2-40B4-BE49-F238E27FC236}">
                <a16:creationId xmlns:a16="http://schemas.microsoft.com/office/drawing/2014/main" id="{73CCA6E3-C34F-2282-83D8-81C96F4059B5}"/>
              </a:ext>
            </a:extLst>
          </p:cNvPr>
          <p:cNvSpPr txBox="1"/>
          <p:nvPr/>
        </p:nvSpPr>
        <p:spPr>
          <a:xfrm>
            <a:off x="776768" y="2072366"/>
            <a:ext cx="4990351" cy="830997"/>
          </a:xfrm>
          <a:prstGeom prst="rect">
            <a:avLst/>
          </a:prstGeom>
          <a:noFill/>
        </p:spPr>
        <p:txBody>
          <a:bodyPr wrap="square">
            <a:spAutoFit/>
          </a:bodyPr>
          <a:lstStyle/>
          <a:p>
            <a:pPr marL="342900" indent="-342900">
              <a:buClr>
                <a:srgbClr val="FF0000"/>
              </a:buClr>
              <a:buFont typeface="Wingdings" panose="05000000000000000000" pitchFamily="2" charset="2"/>
              <a:buChar char="v"/>
            </a:pPr>
            <a:r>
              <a:rPr lang="en-US" sz="2400" dirty="0">
                <a:effectLst/>
                <a:latin typeface="Calibri" panose="020F0502020204030204" pitchFamily="34" charset="0"/>
              </a:rPr>
              <a:t>Each entry and exit point is invoke:  Test all lines of function.</a:t>
            </a:r>
          </a:p>
        </p:txBody>
      </p:sp>
      <p:sp>
        <p:nvSpPr>
          <p:cNvPr id="4" name="TextBox 3">
            <a:extLst>
              <a:ext uri="{FF2B5EF4-FFF2-40B4-BE49-F238E27FC236}">
                <a16:creationId xmlns:a16="http://schemas.microsoft.com/office/drawing/2014/main" id="{F4452C31-21E2-4057-E928-B7683DA78DA8}"/>
              </a:ext>
            </a:extLst>
          </p:cNvPr>
          <p:cNvSpPr txBox="1"/>
          <p:nvPr/>
        </p:nvSpPr>
        <p:spPr>
          <a:xfrm>
            <a:off x="572231" y="1283937"/>
            <a:ext cx="7679671" cy="461665"/>
          </a:xfrm>
          <a:prstGeom prst="rect">
            <a:avLst/>
          </a:prstGeom>
          <a:noFill/>
        </p:spPr>
        <p:txBody>
          <a:bodyPr wrap="square" rtlCol="0">
            <a:sp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2.</a:t>
            </a:r>
            <a:r>
              <a:rPr lang="vi-VN" sz="2400" b="1" dirty="0">
                <a:latin typeface="Calibri" panose="020F0502020204030204" pitchFamily="34" charset="0"/>
                <a:ea typeface="Calibri" panose="020F0502020204030204" pitchFamily="34" charset="0"/>
                <a:cs typeface="Calibri" panose="020F0502020204030204" pitchFamily="34" charset="0"/>
              </a:rPr>
              <a:t>5</a:t>
            </a:r>
            <a:r>
              <a:rPr lang="en-US" sz="2400" b="1" dirty="0">
                <a:latin typeface="Calibri" panose="020F0502020204030204" pitchFamily="34" charset="0"/>
                <a:ea typeface="Calibri" panose="020F0502020204030204" pitchFamily="34" charset="0"/>
                <a:cs typeface="Calibri" panose="020F0502020204030204" pitchFamily="34" charset="0"/>
              </a:rPr>
              <a:t> Modified condition/decision coverage ( MC/DC )</a:t>
            </a:r>
          </a:p>
        </p:txBody>
      </p:sp>
      <p:pic>
        <p:nvPicPr>
          <p:cNvPr id="8" name="Picture 7">
            <a:extLst>
              <a:ext uri="{FF2B5EF4-FFF2-40B4-BE49-F238E27FC236}">
                <a16:creationId xmlns:a16="http://schemas.microsoft.com/office/drawing/2014/main" id="{E170D4C1-9FE7-64AF-32A9-A41D5E979613}"/>
              </a:ext>
            </a:extLst>
          </p:cNvPr>
          <p:cNvPicPr>
            <a:picLocks noChangeAspect="1"/>
          </p:cNvPicPr>
          <p:nvPr/>
        </p:nvPicPr>
        <p:blipFill>
          <a:blip r:embed="rId3"/>
          <a:stretch>
            <a:fillRect/>
          </a:stretch>
        </p:blipFill>
        <p:spPr>
          <a:xfrm>
            <a:off x="1399130" y="3595658"/>
            <a:ext cx="3550328" cy="2437828"/>
          </a:xfrm>
          <a:prstGeom prst="rect">
            <a:avLst/>
          </a:prstGeom>
        </p:spPr>
      </p:pic>
      <p:sp>
        <p:nvSpPr>
          <p:cNvPr id="9" name="TextBox 8">
            <a:extLst>
              <a:ext uri="{FF2B5EF4-FFF2-40B4-BE49-F238E27FC236}">
                <a16:creationId xmlns:a16="http://schemas.microsoft.com/office/drawing/2014/main" id="{4D59C649-91E6-BB9C-C94E-3E129D118A53}"/>
              </a:ext>
            </a:extLst>
          </p:cNvPr>
          <p:cNvSpPr txBox="1"/>
          <p:nvPr/>
        </p:nvSpPr>
        <p:spPr>
          <a:xfrm>
            <a:off x="5961263" y="2040776"/>
            <a:ext cx="4990351" cy="1200329"/>
          </a:xfrm>
          <a:prstGeom prst="rect">
            <a:avLst/>
          </a:prstGeom>
          <a:noFill/>
        </p:spPr>
        <p:txBody>
          <a:bodyPr wrap="square">
            <a:spAutoFit/>
          </a:bodyPr>
          <a:lstStyle/>
          <a:p>
            <a:pPr marL="342900" indent="-342900">
              <a:buClr>
                <a:srgbClr val="FF0000"/>
              </a:buClr>
              <a:buFont typeface="Wingdings" panose="05000000000000000000" pitchFamily="2" charset="2"/>
              <a:buChar char="v"/>
            </a:pPr>
            <a:r>
              <a:rPr lang="en-US" sz="2400" dirty="0">
                <a:effectLst/>
                <a:latin typeface="Calibri" panose="020F0502020204030204" pitchFamily="34" charset="0"/>
              </a:rPr>
              <a:t>Each decision takes every possible outcome: Run case return true and false</a:t>
            </a:r>
          </a:p>
        </p:txBody>
      </p:sp>
      <p:pic>
        <p:nvPicPr>
          <p:cNvPr id="12" name="Picture 11">
            <a:extLst>
              <a:ext uri="{FF2B5EF4-FFF2-40B4-BE49-F238E27FC236}">
                <a16:creationId xmlns:a16="http://schemas.microsoft.com/office/drawing/2014/main" id="{487E1E9B-81CD-622F-AAF4-E4A685413C6A}"/>
              </a:ext>
            </a:extLst>
          </p:cNvPr>
          <p:cNvPicPr>
            <a:picLocks noChangeAspect="1"/>
          </p:cNvPicPr>
          <p:nvPr/>
        </p:nvPicPr>
        <p:blipFill>
          <a:blip r:embed="rId4"/>
          <a:stretch>
            <a:fillRect/>
          </a:stretch>
        </p:blipFill>
        <p:spPr>
          <a:xfrm>
            <a:off x="6707283" y="3577763"/>
            <a:ext cx="3550328" cy="2455723"/>
          </a:xfrm>
          <a:prstGeom prst="rect">
            <a:avLst/>
          </a:prstGeom>
        </p:spPr>
      </p:pic>
    </p:spTree>
    <p:extLst>
      <p:ext uri="{BB962C8B-B14F-4D97-AF65-F5344CB8AC3E}">
        <p14:creationId xmlns:p14="http://schemas.microsoft.com/office/powerpoint/2010/main" val="23952373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BD89-597D-A08E-D1B5-E3C383D4EC5E}"/>
              </a:ext>
            </a:extLst>
          </p:cNvPr>
          <p:cNvSpPr>
            <a:spLocks noGrp="1"/>
          </p:cNvSpPr>
          <p:nvPr>
            <p:ph type="title"/>
          </p:nvPr>
        </p:nvSpPr>
        <p:spPr>
          <a:xfrm>
            <a:off x="499498" y="283779"/>
            <a:ext cx="6068628" cy="704193"/>
          </a:xfrm>
        </p:spPr>
        <p:txBody>
          <a:bodyPr>
            <a:normAutofit/>
          </a:bodyPr>
          <a:lstStyle/>
          <a:p>
            <a:r>
              <a:rPr lang="en-US" b="1" dirty="0">
                <a:latin typeface="Calibri" panose="020F0502020204030204" pitchFamily="34" charset="0"/>
                <a:ea typeface="Calibri" panose="020F0502020204030204" pitchFamily="34" charset="0"/>
                <a:cs typeface="Calibri" panose="020F0502020204030204" pitchFamily="34" charset="0"/>
              </a:rPr>
              <a:t>2. Testing Coverage</a:t>
            </a:r>
          </a:p>
        </p:txBody>
      </p:sp>
      <p:sp>
        <p:nvSpPr>
          <p:cNvPr id="7" name="TextBox 6">
            <a:extLst>
              <a:ext uri="{FF2B5EF4-FFF2-40B4-BE49-F238E27FC236}">
                <a16:creationId xmlns:a16="http://schemas.microsoft.com/office/drawing/2014/main" id="{73CCA6E3-C34F-2282-83D8-81C96F4059B5}"/>
              </a:ext>
            </a:extLst>
          </p:cNvPr>
          <p:cNvSpPr txBox="1"/>
          <p:nvPr/>
        </p:nvSpPr>
        <p:spPr>
          <a:xfrm>
            <a:off x="776768" y="2072366"/>
            <a:ext cx="7679671" cy="1200329"/>
          </a:xfrm>
          <a:prstGeom prst="rect">
            <a:avLst/>
          </a:prstGeom>
          <a:noFill/>
        </p:spPr>
        <p:txBody>
          <a:bodyPr wrap="square">
            <a:spAutoFit/>
          </a:bodyPr>
          <a:lstStyle/>
          <a:p>
            <a:pPr marL="342900" indent="-342900">
              <a:buClr>
                <a:srgbClr val="FF0000"/>
              </a:buClr>
              <a:buFont typeface="Wingdings" panose="05000000000000000000" pitchFamily="2" charset="2"/>
              <a:buChar char="v"/>
            </a:pPr>
            <a:r>
              <a:rPr lang="en-US" sz="2400" dirty="0">
                <a:effectLst/>
                <a:latin typeface="Calibri" panose="020F0502020204030204" pitchFamily="34" charset="0"/>
              </a:rPr>
              <a:t>Each condition in a decision takes every possible outcome: x, (y&amp;z) should be true and false at least one time.</a:t>
            </a:r>
          </a:p>
        </p:txBody>
      </p:sp>
      <p:sp>
        <p:nvSpPr>
          <p:cNvPr id="4" name="TextBox 3">
            <a:extLst>
              <a:ext uri="{FF2B5EF4-FFF2-40B4-BE49-F238E27FC236}">
                <a16:creationId xmlns:a16="http://schemas.microsoft.com/office/drawing/2014/main" id="{F4452C31-21E2-4057-E928-B7683DA78DA8}"/>
              </a:ext>
            </a:extLst>
          </p:cNvPr>
          <p:cNvSpPr txBox="1"/>
          <p:nvPr/>
        </p:nvSpPr>
        <p:spPr>
          <a:xfrm>
            <a:off x="572231" y="1283937"/>
            <a:ext cx="7679671" cy="461665"/>
          </a:xfrm>
          <a:prstGeom prst="rect">
            <a:avLst/>
          </a:prstGeom>
          <a:noFill/>
        </p:spPr>
        <p:txBody>
          <a:bodyPr wrap="square" rtlCol="0">
            <a:sp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2.</a:t>
            </a:r>
            <a:r>
              <a:rPr lang="vi-VN" sz="2400" b="1" dirty="0">
                <a:latin typeface="Calibri" panose="020F0502020204030204" pitchFamily="34" charset="0"/>
                <a:ea typeface="Calibri" panose="020F0502020204030204" pitchFamily="34" charset="0"/>
                <a:cs typeface="Calibri" panose="020F0502020204030204" pitchFamily="34" charset="0"/>
              </a:rPr>
              <a:t>5</a:t>
            </a:r>
            <a:r>
              <a:rPr lang="en-US" sz="2400" b="1" dirty="0">
                <a:latin typeface="Calibri" panose="020F0502020204030204" pitchFamily="34" charset="0"/>
                <a:ea typeface="Calibri" panose="020F0502020204030204" pitchFamily="34" charset="0"/>
                <a:cs typeface="Calibri" panose="020F0502020204030204" pitchFamily="34" charset="0"/>
              </a:rPr>
              <a:t> Modified condition/decision coverage ( MC/DC )</a:t>
            </a:r>
          </a:p>
        </p:txBody>
      </p:sp>
      <p:pic>
        <p:nvPicPr>
          <p:cNvPr id="5" name="Picture 4">
            <a:extLst>
              <a:ext uri="{FF2B5EF4-FFF2-40B4-BE49-F238E27FC236}">
                <a16:creationId xmlns:a16="http://schemas.microsoft.com/office/drawing/2014/main" id="{9CAC9EAA-68AA-886B-1CAC-65EAD6EA1037}"/>
              </a:ext>
            </a:extLst>
          </p:cNvPr>
          <p:cNvPicPr>
            <a:picLocks noChangeAspect="1"/>
          </p:cNvPicPr>
          <p:nvPr/>
        </p:nvPicPr>
        <p:blipFill>
          <a:blip r:embed="rId3"/>
          <a:stretch>
            <a:fillRect/>
          </a:stretch>
        </p:blipFill>
        <p:spPr>
          <a:xfrm>
            <a:off x="2009029" y="3272695"/>
            <a:ext cx="4249866" cy="2967978"/>
          </a:xfrm>
          <a:prstGeom prst="rect">
            <a:avLst/>
          </a:prstGeom>
        </p:spPr>
      </p:pic>
    </p:spTree>
    <p:extLst>
      <p:ext uri="{BB962C8B-B14F-4D97-AF65-F5344CB8AC3E}">
        <p14:creationId xmlns:p14="http://schemas.microsoft.com/office/powerpoint/2010/main" val="17190663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2D8AFC-71B2-A7CB-FCBC-CFB5C115C5FB}"/>
              </a:ext>
            </a:extLst>
          </p:cNvPr>
          <p:cNvSpPr txBox="1"/>
          <p:nvPr/>
        </p:nvSpPr>
        <p:spPr>
          <a:xfrm>
            <a:off x="908562" y="1608082"/>
            <a:ext cx="3843375" cy="120271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457200">
              <a:spcBef>
                <a:spcPct val="0"/>
              </a:spcBef>
              <a:spcAft>
                <a:spcPts val="600"/>
              </a:spcAft>
            </a:pPr>
            <a:r>
              <a:rPr lang="en-US" sz="3600" b="1" dirty="0">
                <a:solidFill>
                  <a:schemeClr val="tx1">
                    <a:lumMod val="85000"/>
                    <a:lumOff val="15000"/>
                  </a:schemeClr>
                </a:solidFill>
                <a:latin typeface="+mj-lt"/>
                <a:ea typeface="+mj-ea"/>
                <a:cs typeface="+mj-cs"/>
              </a:rPr>
              <a:t>Content:</a:t>
            </a:r>
          </a:p>
        </p:txBody>
      </p:sp>
      <p:sp>
        <p:nvSpPr>
          <p:cNvPr id="53" name="TextBox 52">
            <a:extLst>
              <a:ext uri="{FF2B5EF4-FFF2-40B4-BE49-F238E27FC236}">
                <a16:creationId xmlns:a16="http://schemas.microsoft.com/office/drawing/2014/main" id="{6E3825A2-24B0-CA49-0B8E-8A0E525DC10F}"/>
              </a:ext>
            </a:extLst>
          </p:cNvPr>
          <p:cNvSpPr txBox="1"/>
          <p:nvPr/>
        </p:nvSpPr>
        <p:spPr>
          <a:xfrm>
            <a:off x="2561379" y="1008993"/>
            <a:ext cx="7591613" cy="391438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342900" indent="-342900" defTabSz="457200">
              <a:spcBef>
                <a:spcPts val="1000"/>
              </a:spcBef>
              <a:buClr>
                <a:schemeClr val="accent1"/>
              </a:buClr>
              <a:buSzPct val="80000"/>
              <a:buFont typeface="Wingdings 3" charset="2"/>
              <a:buChar char=""/>
            </a:pPr>
            <a:endParaRPr lang="en-US" sz="2500" b="1" dirty="0">
              <a:solidFill>
                <a:srgbClr val="FFFFFF"/>
              </a:solidFill>
            </a:endParaRPr>
          </a:p>
          <a:p>
            <a:pPr lvl="1" defTabSz="457200">
              <a:spcBef>
                <a:spcPts val="1000"/>
              </a:spcBef>
              <a:buClr>
                <a:schemeClr val="accent1"/>
              </a:buClr>
              <a:buSzPct val="80000"/>
              <a:buFont typeface="Wingdings 3" charset="2"/>
              <a:buChar char=""/>
            </a:pPr>
            <a:r>
              <a:rPr lang="en-US" sz="3500" dirty="0">
                <a:solidFill>
                  <a:srgbClr val="FFFFFF"/>
                </a:solidFill>
              </a:rPr>
              <a:t>1. Unit Testing</a:t>
            </a:r>
          </a:p>
          <a:p>
            <a:pPr lvl="1" defTabSz="457200">
              <a:spcBef>
                <a:spcPts val="1000"/>
              </a:spcBef>
              <a:buClr>
                <a:schemeClr val="accent1"/>
              </a:buClr>
              <a:buSzPct val="80000"/>
              <a:buFont typeface="Wingdings 3" charset="2"/>
              <a:buChar char=""/>
            </a:pPr>
            <a:r>
              <a:rPr lang="en-US" sz="3500" dirty="0">
                <a:solidFill>
                  <a:srgbClr val="FFFFFF"/>
                </a:solidFill>
              </a:rPr>
              <a:t>2. Testing Coverage</a:t>
            </a:r>
          </a:p>
          <a:p>
            <a:pPr lvl="1" defTabSz="457200">
              <a:spcBef>
                <a:spcPts val="1000"/>
              </a:spcBef>
              <a:buClr>
                <a:schemeClr val="accent1"/>
              </a:buClr>
              <a:buSzPct val="80000"/>
              <a:buFont typeface="Wingdings 3" charset="2"/>
              <a:buChar char=""/>
            </a:pPr>
            <a:r>
              <a:rPr lang="en-US" sz="3500" dirty="0">
                <a:solidFill>
                  <a:srgbClr val="FFFFFF"/>
                </a:solidFill>
              </a:rPr>
              <a:t>3. Example</a:t>
            </a:r>
          </a:p>
          <a:p>
            <a:pPr lvl="1" defTabSz="457200">
              <a:spcBef>
                <a:spcPts val="1000"/>
              </a:spcBef>
              <a:buClr>
                <a:schemeClr val="accent1"/>
              </a:buClr>
              <a:buSzPct val="80000"/>
              <a:buFont typeface="Wingdings 3" charset="2"/>
              <a:buChar char=""/>
            </a:pPr>
            <a:r>
              <a:rPr lang="en-US" sz="3500" dirty="0">
                <a:solidFill>
                  <a:srgbClr val="FFFFFF"/>
                </a:solidFill>
              </a:rPr>
              <a:t>4. Question &amp; Answer </a:t>
            </a:r>
            <a:endParaRPr lang="en-US" sz="3500" b="1" dirty="0">
              <a:solidFill>
                <a:srgbClr val="FFFFFF"/>
              </a:solidFill>
            </a:endParaRPr>
          </a:p>
        </p:txBody>
      </p:sp>
    </p:spTree>
    <p:extLst>
      <p:ext uri="{BB962C8B-B14F-4D97-AF65-F5344CB8AC3E}">
        <p14:creationId xmlns:p14="http://schemas.microsoft.com/office/powerpoint/2010/main" val="38886239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BD89-597D-A08E-D1B5-E3C383D4EC5E}"/>
              </a:ext>
            </a:extLst>
          </p:cNvPr>
          <p:cNvSpPr>
            <a:spLocks noGrp="1"/>
          </p:cNvSpPr>
          <p:nvPr>
            <p:ph type="title"/>
          </p:nvPr>
        </p:nvSpPr>
        <p:spPr>
          <a:xfrm>
            <a:off x="499498" y="283779"/>
            <a:ext cx="6068628" cy="704193"/>
          </a:xfrm>
        </p:spPr>
        <p:txBody>
          <a:bodyPr>
            <a:normAutofit/>
          </a:bodyPr>
          <a:lstStyle/>
          <a:p>
            <a:r>
              <a:rPr lang="en-US" b="1" dirty="0">
                <a:latin typeface="Calibri" panose="020F0502020204030204" pitchFamily="34" charset="0"/>
                <a:ea typeface="Calibri" panose="020F0502020204030204" pitchFamily="34" charset="0"/>
                <a:cs typeface="Calibri" panose="020F0502020204030204" pitchFamily="34" charset="0"/>
              </a:rPr>
              <a:t>2. Testing Coverage</a:t>
            </a:r>
          </a:p>
        </p:txBody>
      </p:sp>
      <p:sp>
        <p:nvSpPr>
          <p:cNvPr id="7" name="TextBox 6">
            <a:extLst>
              <a:ext uri="{FF2B5EF4-FFF2-40B4-BE49-F238E27FC236}">
                <a16:creationId xmlns:a16="http://schemas.microsoft.com/office/drawing/2014/main" id="{73CCA6E3-C34F-2282-83D8-81C96F4059B5}"/>
              </a:ext>
            </a:extLst>
          </p:cNvPr>
          <p:cNvSpPr txBox="1"/>
          <p:nvPr/>
        </p:nvSpPr>
        <p:spPr>
          <a:xfrm>
            <a:off x="572231" y="1777895"/>
            <a:ext cx="7475134" cy="830997"/>
          </a:xfrm>
          <a:prstGeom prst="rect">
            <a:avLst/>
          </a:prstGeom>
          <a:noFill/>
        </p:spPr>
        <p:txBody>
          <a:bodyPr wrap="square">
            <a:spAutoFit/>
          </a:bodyPr>
          <a:lstStyle/>
          <a:p>
            <a:pPr marL="342900" marR="0" indent="-342900">
              <a:spcBef>
                <a:spcPts val="0"/>
              </a:spcBef>
              <a:spcAft>
                <a:spcPts val="0"/>
              </a:spcAft>
              <a:buClr>
                <a:srgbClr val="FF0000"/>
              </a:buClr>
              <a:buFont typeface="Wingdings" panose="05000000000000000000" pitchFamily="2" charset="2"/>
              <a:buChar char="v"/>
            </a:pPr>
            <a:r>
              <a:rPr lang="en-US" sz="2400" dirty="0">
                <a:effectLst/>
                <a:latin typeface="Calibri" panose="020F0502020204030204" pitchFamily="34" charset="0"/>
              </a:rPr>
              <a:t>Each condition in a decision is shown to independently affect the outcome of the decision.</a:t>
            </a:r>
          </a:p>
        </p:txBody>
      </p:sp>
      <p:sp>
        <p:nvSpPr>
          <p:cNvPr id="4" name="TextBox 3">
            <a:extLst>
              <a:ext uri="{FF2B5EF4-FFF2-40B4-BE49-F238E27FC236}">
                <a16:creationId xmlns:a16="http://schemas.microsoft.com/office/drawing/2014/main" id="{F4452C31-21E2-4057-E928-B7683DA78DA8}"/>
              </a:ext>
            </a:extLst>
          </p:cNvPr>
          <p:cNvSpPr txBox="1"/>
          <p:nvPr/>
        </p:nvSpPr>
        <p:spPr>
          <a:xfrm>
            <a:off x="572231" y="1283937"/>
            <a:ext cx="7679671" cy="461665"/>
          </a:xfrm>
          <a:prstGeom prst="rect">
            <a:avLst/>
          </a:prstGeom>
          <a:noFill/>
        </p:spPr>
        <p:txBody>
          <a:bodyPr wrap="square" rtlCol="0">
            <a:sp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2.</a:t>
            </a:r>
            <a:r>
              <a:rPr lang="vi-VN" sz="2400" b="1" dirty="0">
                <a:latin typeface="Calibri" panose="020F0502020204030204" pitchFamily="34" charset="0"/>
                <a:ea typeface="Calibri" panose="020F0502020204030204" pitchFamily="34" charset="0"/>
                <a:cs typeface="Calibri" panose="020F0502020204030204" pitchFamily="34" charset="0"/>
              </a:rPr>
              <a:t>5</a:t>
            </a:r>
            <a:r>
              <a:rPr lang="en-US" sz="2400" b="1" dirty="0">
                <a:latin typeface="Calibri" panose="020F0502020204030204" pitchFamily="34" charset="0"/>
                <a:ea typeface="Calibri" panose="020F0502020204030204" pitchFamily="34" charset="0"/>
                <a:cs typeface="Calibri" panose="020F0502020204030204" pitchFamily="34" charset="0"/>
              </a:rPr>
              <a:t> Modified condition/decision coverage ( MC/DC )</a:t>
            </a:r>
          </a:p>
        </p:txBody>
      </p:sp>
      <p:pic>
        <p:nvPicPr>
          <p:cNvPr id="6" name="Picture 5">
            <a:extLst>
              <a:ext uri="{FF2B5EF4-FFF2-40B4-BE49-F238E27FC236}">
                <a16:creationId xmlns:a16="http://schemas.microsoft.com/office/drawing/2014/main" id="{9BB000C9-B03E-3C8A-22B0-20532B943288}"/>
              </a:ext>
            </a:extLst>
          </p:cNvPr>
          <p:cNvPicPr>
            <a:picLocks noChangeAspect="1"/>
          </p:cNvPicPr>
          <p:nvPr/>
        </p:nvPicPr>
        <p:blipFill>
          <a:blip r:embed="rId3"/>
          <a:stretch>
            <a:fillRect/>
          </a:stretch>
        </p:blipFill>
        <p:spPr>
          <a:xfrm>
            <a:off x="853337" y="2720911"/>
            <a:ext cx="5360950" cy="3056396"/>
          </a:xfrm>
          <a:prstGeom prst="rect">
            <a:avLst/>
          </a:prstGeom>
        </p:spPr>
      </p:pic>
      <p:pic>
        <p:nvPicPr>
          <p:cNvPr id="9" name="Picture 8">
            <a:extLst>
              <a:ext uri="{FF2B5EF4-FFF2-40B4-BE49-F238E27FC236}">
                <a16:creationId xmlns:a16="http://schemas.microsoft.com/office/drawing/2014/main" id="{6C7FD305-B346-C4A7-8F07-444DCB880F6E}"/>
              </a:ext>
            </a:extLst>
          </p:cNvPr>
          <p:cNvPicPr>
            <a:picLocks noChangeAspect="1"/>
          </p:cNvPicPr>
          <p:nvPr/>
        </p:nvPicPr>
        <p:blipFill>
          <a:blip r:embed="rId4"/>
          <a:stretch>
            <a:fillRect/>
          </a:stretch>
        </p:blipFill>
        <p:spPr>
          <a:xfrm>
            <a:off x="886158" y="2764092"/>
            <a:ext cx="5336301" cy="3056396"/>
          </a:xfrm>
          <a:prstGeom prst="rect">
            <a:avLst/>
          </a:prstGeom>
        </p:spPr>
      </p:pic>
      <p:sp>
        <p:nvSpPr>
          <p:cNvPr id="10" name="TextBox 9">
            <a:extLst>
              <a:ext uri="{FF2B5EF4-FFF2-40B4-BE49-F238E27FC236}">
                <a16:creationId xmlns:a16="http://schemas.microsoft.com/office/drawing/2014/main" id="{A18691B3-1105-269B-F11D-22EF7AC6493C}"/>
              </a:ext>
            </a:extLst>
          </p:cNvPr>
          <p:cNvSpPr txBox="1"/>
          <p:nvPr/>
        </p:nvSpPr>
        <p:spPr>
          <a:xfrm>
            <a:off x="5661613" y="387603"/>
            <a:ext cx="3325976" cy="461665"/>
          </a:xfrm>
          <a:prstGeom prst="rect">
            <a:avLst/>
          </a:prstGeom>
          <a:noFill/>
        </p:spPr>
        <p:txBody>
          <a:bodyPr wrap="square">
            <a:spAutoFit/>
          </a:bodyPr>
          <a:lstStyle/>
          <a:p>
            <a:pPr marR="0">
              <a:spcBef>
                <a:spcPts val="0"/>
              </a:spcBef>
              <a:spcAft>
                <a:spcPts val="0"/>
              </a:spcAft>
              <a:buClr>
                <a:srgbClr val="FF0000"/>
              </a:buClr>
            </a:pPr>
            <a:r>
              <a:rPr lang="en-US" sz="2400" dirty="0">
                <a:latin typeface="Calibri" panose="020F0502020204030204" pitchFamily="34" charset="0"/>
              </a:rPr>
              <a:t>*outcome = x|(y&amp;z)</a:t>
            </a:r>
            <a:endParaRPr lang="en-US" sz="2400" dirty="0">
              <a:effectLst/>
              <a:latin typeface="Calibri" panose="020F0502020204030204" pitchFamily="34" charset="0"/>
            </a:endParaRPr>
          </a:p>
        </p:txBody>
      </p:sp>
      <p:pic>
        <p:nvPicPr>
          <p:cNvPr id="12" name="Picture 11">
            <a:extLst>
              <a:ext uri="{FF2B5EF4-FFF2-40B4-BE49-F238E27FC236}">
                <a16:creationId xmlns:a16="http://schemas.microsoft.com/office/drawing/2014/main" id="{E1C1782F-C48E-7F82-37CD-F0209FB9E6FE}"/>
              </a:ext>
            </a:extLst>
          </p:cNvPr>
          <p:cNvPicPr>
            <a:picLocks noChangeAspect="1"/>
          </p:cNvPicPr>
          <p:nvPr/>
        </p:nvPicPr>
        <p:blipFill>
          <a:blip r:embed="rId5"/>
          <a:stretch>
            <a:fillRect/>
          </a:stretch>
        </p:blipFill>
        <p:spPr>
          <a:xfrm>
            <a:off x="877853" y="2776921"/>
            <a:ext cx="5344606" cy="3056396"/>
          </a:xfrm>
          <a:prstGeom prst="rect">
            <a:avLst/>
          </a:prstGeom>
        </p:spPr>
      </p:pic>
      <p:pic>
        <p:nvPicPr>
          <p:cNvPr id="14" name="Picture 13">
            <a:extLst>
              <a:ext uri="{FF2B5EF4-FFF2-40B4-BE49-F238E27FC236}">
                <a16:creationId xmlns:a16="http://schemas.microsoft.com/office/drawing/2014/main" id="{EC1DC271-7647-AC95-3F6C-7D0B43CBAB79}"/>
              </a:ext>
            </a:extLst>
          </p:cNvPr>
          <p:cNvPicPr>
            <a:picLocks noChangeAspect="1"/>
          </p:cNvPicPr>
          <p:nvPr/>
        </p:nvPicPr>
        <p:blipFill>
          <a:blip r:embed="rId6"/>
          <a:stretch>
            <a:fillRect/>
          </a:stretch>
        </p:blipFill>
        <p:spPr>
          <a:xfrm>
            <a:off x="865661" y="2766483"/>
            <a:ext cx="5336301" cy="3054005"/>
          </a:xfrm>
          <a:prstGeom prst="rect">
            <a:avLst/>
          </a:prstGeom>
        </p:spPr>
      </p:pic>
      <p:sp>
        <p:nvSpPr>
          <p:cNvPr id="18" name="TextBox 17">
            <a:extLst>
              <a:ext uri="{FF2B5EF4-FFF2-40B4-BE49-F238E27FC236}">
                <a16:creationId xmlns:a16="http://schemas.microsoft.com/office/drawing/2014/main" id="{48E53EB4-32A2-75DD-6F49-A2F93BB22DA3}"/>
              </a:ext>
            </a:extLst>
          </p:cNvPr>
          <p:cNvSpPr txBox="1"/>
          <p:nvPr/>
        </p:nvSpPr>
        <p:spPr>
          <a:xfrm>
            <a:off x="6568126" y="2325586"/>
            <a:ext cx="3851246" cy="1200329"/>
          </a:xfrm>
          <a:prstGeom prst="rect">
            <a:avLst/>
          </a:prstGeom>
          <a:noFill/>
        </p:spPr>
        <p:txBody>
          <a:bodyPr wrap="square">
            <a:spAutoFit/>
          </a:bodyPr>
          <a:lstStyle/>
          <a:p>
            <a:pPr marL="342900" marR="0" indent="-342900">
              <a:spcBef>
                <a:spcPts val="0"/>
              </a:spcBef>
              <a:spcAft>
                <a:spcPts val="0"/>
              </a:spcAft>
              <a:buClr>
                <a:srgbClr val="FF0000"/>
              </a:buClr>
              <a:buFont typeface="Wingdings" panose="05000000000000000000" pitchFamily="2" charset="2"/>
              <a:buChar char="§"/>
            </a:pPr>
            <a:r>
              <a:rPr lang="en-US" sz="2400" dirty="0">
                <a:latin typeface="Calibri" panose="020F0502020204030204" pitchFamily="34" charset="0"/>
              </a:rPr>
              <a:t>C</a:t>
            </a:r>
            <a:r>
              <a:rPr lang="en-US" sz="2400" dirty="0">
                <a:effectLst/>
                <a:latin typeface="Calibri" panose="020F0502020204030204" pitchFamily="34" charset="0"/>
              </a:rPr>
              <a:t>ases 7 and 3 determine x independently affect the outcome</a:t>
            </a:r>
          </a:p>
        </p:txBody>
      </p:sp>
      <p:sp>
        <p:nvSpPr>
          <p:cNvPr id="19" name="TextBox 18">
            <a:extLst>
              <a:ext uri="{FF2B5EF4-FFF2-40B4-BE49-F238E27FC236}">
                <a16:creationId xmlns:a16="http://schemas.microsoft.com/office/drawing/2014/main" id="{FF1A67CC-2B32-10EA-3AD0-399FFF8F417E}"/>
              </a:ext>
            </a:extLst>
          </p:cNvPr>
          <p:cNvSpPr txBox="1"/>
          <p:nvPr/>
        </p:nvSpPr>
        <p:spPr>
          <a:xfrm>
            <a:off x="6555801" y="3525915"/>
            <a:ext cx="3851246" cy="1200329"/>
          </a:xfrm>
          <a:prstGeom prst="rect">
            <a:avLst/>
          </a:prstGeom>
          <a:noFill/>
        </p:spPr>
        <p:txBody>
          <a:bodyPr wrap="square">
            <a:spAutoFit/>
          </a:bodyPr>
          <a:lstStyle/>
          <a:p>
            <a:pPr marL="342900" marR="0" indent="-342900">
              <a:spcBef>
                <a:spcPts val="0"/>
              </a:spcBef>
              <a:spcAft>
                <a:spcPts val="0"/>
              </a:spcAft>
              <a:buClr>
                <a:srgbClr val="FF0000"/>
              </a:buClr>
              <a:buFont typeface="Wingdings" panose="05000000000000000000" pitchFamily="2" charset="2"/>
              <a:buChar char="§"/>
            </a:pPr>
            <a:r>
              <a:rPr lang="en-US" sz="2400" dirty="0">
                <a:latin typeface="Calibri" panose="020F0502020204030204" pitchFamily="34" charset="0"/>
              </a:rPr>
              <a:t>C</a:t>
            </a:r>
            <a:r>
              <a:rPr lang="en-US" sz="2400" dirty="0">
                <a:effectLst/>
                <a:latin typeface="Calibri" panose="020F0502020204030204" pitchFamily="34" charset="0"/>
              </a:rPr>
              <a:t>ases 3 and 4 determine z independently affect the outcome</a:t>
            </a:r>
          </a:p>
        </p:txBody>
      </p:sp>
      <p:sp>
        <p:nvSpPr>
          <p:cNvPr id="20" name="TextBox 19">
            <a:extLst>
              <a:ext uri="{FF2B5EF4-FFF2-40B4-BE49-F238E27FC236}">
                <a16:creationId xmlns:a16="http://schemas.microsoft.com/office/drawing/2014/main" id="{92448B68-8412-C455-8473-9C57131A886B}"/>
              </a:ext>
            </a:extLst>
          </p:cNvPr>
          <p:cNvSpPr txBox="1"/>
          <p:nvPr/>
        </p:nvSpPr>
        <p:spPr>
          <a:xfrm>
            <a:off x="6527132" y="4689507"/>
            <a:ext cx="3851246" cy="1200329"/>
          </a:xfrm>
          <a:prstGeom prst="rect">
            <a:avLst/>
          </a:prstGeom>
          <a:noFill/>
        </p:spPr>
        <p:txBody>
          <a:bodyPr wrap="square">
            <a:spAutoFit/>
          </a:bodyPr>
          <a:lstStyle/>
          <a:p>
            <a:pPr marL="342900" marR="0" indent="-342900">
              <a:spcBef>
                <a:spcPts val="0"/>
              </a:spcBef>
              <a:spcAft>
                <a:spcPts val="0"/>
              </a:spcAft>
              <a:buClr>
                <a:srgbClr val="FF0000"/>
              </a:buClr>
              <a:buFont typeface="Wingdings" panose="05000000000000000000" pitchFamily="2" charset="2"/>
              <a:buChar char="§"/>
            </a:pPr>
            <a:r>
              <a:rPr lang="en-US" sz="2400" dirty="0">
                <a:latin typeface="Calibri" panose="020F0502020204030204" pitchFamily="34" charset="0"/>
              </a:rPr>
              <a:t>C</a:t>
            </a:r>
            <a:r>
              <a:rPr lang="en-US" sz="2400" dirty="0">
                <a:effectLst/>
                <a:latin typeface="Calibri" panose="020F0502020204030204" pitchFamily="34" charset="0"/>
              </a:rPr>
              <a:t>ases 4 and 2 determine y independently affect the outcome</a:t>
            </a:r>
          </a:p>
        </p:txBody>
      </p:sp>
      <p:pic>
        <p:nvPicPr>
          <p:cNvPr id="23" name="Picture 22">
            <a:extLst>
              <a:ext uri="{FF2B5EF4-FFF2-40B4-BE49-F238E27FC236}">
                <a16:creationId xmlns:a16="http://schemas.microsoft.com/office/drawing/2014/main" id="{D1F1AB46-5CFB-BD4E-5772-E764FDCA8C03}"/>
              </a:ext>
            </a:extLst>
          </p:cNvPr>
          <p:cNvPicPr>
            <a:picLocks noChangeAspect="1"/>
          </p:cNvPicPr>
          <p:nvPr/>
        </p:nvPicPr>
        <p:blipFill>
          <a:blip r:embed="rId7"/>
          <a:stretch>
            <a:fillRect/>
          </a:stretch>
        </p:blipFill>
        <p:spPr>
          <a:xfrm>
            <a:off x="886310" y="2789460"/>
            <a:ext cx="5330742" cy="3041466"/>
          </a:xfrm>
          <a:prstGeom prst="rect">
            <a:avLst/>
          </a:prstGeom>
        </p:spPr>
      </p:pic>
    </p:spTree>
    <p:extLst>
      <p:ext uri="{BB962C8B-B14F-4D97-AF65-F5344CB8AC3E}">
        <p14:creationId xmlns:p14="http://schemas.microsoft.com/office/powerpoint/2010/main" val="35626148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BD89-597D-A08E-D1B5-E3C383D4EC5E}"/>
              </a:ext>
            </a:extLst>
          </p:cNvPr>
          <p:cNvSpPr>
            <a:spLocks noGrp="1"/>
          </p:cNvSpPr>
          <p:nvPr>
            <p:ph type="title"/>
          </p:nvPr>
        </p:nvSpPr>
        <p:spPr>
          <a:xfrm>
            <a:off x="499498" y="283779"/>
            <a:ext cx="6068628" cy="704193"/>
          </a:xfrm>
        </p:spPr>
        <p:txBody>
          <a:bodyPr>
            <a:normAutofit/>
          </a:bodyPr>
          <a:lstStyle/>
          <a:p>
            <a:r>
              <a:rPr lang="en-US" b="1" dirty="0">
                <a:latin typeface="Calibri" panose="020F0502020204030204" pitchFamily="34" charset="0"/>
                <a:ea typeface="Calibri" panose="020F0502020204030204" pitchFamily="34" charset="0"/>
                <a:cs typeface="Calibri" panose="020F0502020204030204" pitchFamily="34" charset="0"/>
              </a:rPr>
              <a:t>2. Testing Coverage</a:t>
            </a:r>
          </a:p>
        </p:txBody>
      </p:sp>
      <p:sp>
        <p:nvSpPr>
          <p:cNvPr id="3" name="TextBox 2">
            <a:extLst>
              <a:ext uri="{FF2B5EF4-FFF2-40B4-BE49-F238E27FC236}">
                <a16:creationId xmlns:a16="http://schemas.microsoft.com/office/drawing/2014/main" id="{06195320-B611-671A-094D-863780C936D1}"/>
              </a:ext>
            </a:extLst>
          </p:cNvPr>
          <p:cNvSpPr txBox="1"/>
          <p:nvPr/>
        </p:nvSpPr>
        <p:spPr>
          <a:xfrm>
            <a:off x="499498" y="1811038"/>
            <a:ext cx="9654611" cy="461665"/>
          </a:xfrm>
          <a:prstGeom prst="rect">
            <a:avLst/>
          </a:prstGeom>
          <a:noFill/>
        </p:spPr>
        <p:txBody>
          <a:bodyPr wrap="square">
            <a:spAutoFit/>
          </a:bodyPr>
          <a:lstStyle/>
          <a:p>
            <a:pPr marL="342900" marR="0" indent="-342900">
              <a:spcBef>
                <a:spcPts val="0"/>
              </a:spcBef>
              <a:spcAft>
                <a:spcPts val="0"/>
              </a:spcAft>
              <a:buClr>
                <a:srgbClr val="FF0000"/>
              </a:buClr>
              <a:buFont typeface="Wingdings" panose="05000000000000000000" pitchFamily="2" charset="2"/>
              <a:buChar char="v"/>
            </a:pPr>
            <a:r>
              <a:rPr lang="en-US" sz="2400" b="0" i="0" dirty="0">
                <a:solidFill>
                  <a:srgbClr val="000000"/>
                </a:solidFill>
                <a:effectLst/>
                <a:latin typeface="Segoe UI Web (West European)"/>
              </a:rPr>
              <a:t>Clarify with MC/DC criteria:</a:t>
            </a:r>
            <a:endParaRPr lang="en-US" sz="2400" dirty="0">
              <a:effectLst/>
              <a:latin typeface="Calibri" panose="020F0502020204030204" pitchFamily="34" charset="0"/>
            </a:endParaRPr>
          </a:p>
        </p:txBody>
      </p:sp>
      <p:pic>
        <p:nvPicPr>
          <p:cNvPr id="5" name="Picture 4">
            <a:extLst>
              <a:ext uri="{FF2B5EF4-FFF2-40B4-BE49-F238E27FC236}">
                <a16:creationId xmlns:a16="http://schemas.microsoft.com/office/drawing/2014/main" id="{4B5E32C0-19F1-84C3-0F01-F62F09A6F476}"/>
              </a:ext>
            </a:extLst>
          </p:cNvPr>
          <p:cNvPicPr>
            <a:picLocks noChangeAspect="1"/>
          </p:cNvPicPr>
          <p:nvPr/>
        </p:nvPicPr>
        <p:blipFill>
          <a:blip r:embed="rId3"/>
          <a:stretch>
            <a:fillRect/>
          </a:stretch>
        </p:blipFill>
        <p:spPr>
          <a:xfrm>
            <a:off x="765258" y="2532597"/>
            <a:ext cx="5330742" cy="3041466"/>
          </a:xfrm>
          <a:prstGeom prst="rect">
            <a:avLst/>
          </a:prstGeom>
        </p:spPr>
      </p:pic>
      <p:sp>
        <p:nvSpPr>
          <p:cNvPr id="6" name="TextBox 5">
            <a:extLst>
              <a:ext uri="{FF2B5EF4-FFF2-40B4-BE49-F238E27FC236}">
                <a16:creationId xmlns:a16="http://schemas.microsoft.com/office/drawing/2014/main" id="{1901E4BD-D502-F5AB-3D0C-E2230E5DDEFD}"/>
              </a:ext>
            </a:extLst>
          </p:cNvPr>
          <p:cNvSpPr txBox="1"/>
          <p:nvPr/>
        </p:nvSpPr>
        <p:spPr>
          <a:xfrm>
            <a:off x="572231" y="1283937"/>
            <a:ext cx="7679671" cy="461665"/>
          </a:xfrm>
          <a:prstGeom prst="rect">
            <a:avLst/>
          </a:prstGeom>
          <a:noFill/>
        </p:spPr>
        <p:txBody>
          <a:bodyPr wrap="square" rtlCol="0">
            <a:sp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2.</a:t>
            </a:r>
            <a:r>
              <a:rPr lang="vi-VN" sz="2400" b="1" dirty="0">
                <a:latin typeface="Calibri" panose="020F0502020204030204" pitchFamily="34" charset="0"/>
                <a:ea typeface="Calibri" panose="020F0502020204030204" pitchFamily="34" charset="0"/>
                <a:cs typeface="Calibri" panose="020F0502020204030204" pitchFamily="34" charset="0"/>
              </a:rPr>
              <a:t>5</a:t>
            </a:r>
            <a:r>
              <a:rPr lang="en-US" sz="2400" b="1" dirty="0">
                <a:latin typeface="Calibri" panose="020F0502020204030204" pitchFamily="34" charset="0"/>
                <a:ea typeface="Calibri" panose="020F0502020204030204" pitchFamily="34" charset="0"/>
                <a:cs typeface="Calibri" panose="020F0502020204030204" pitchFamily="34" charset="0"/>
              </a:rPr>
              <a:t> Modified condition/decision coverage ( MC/DC )</a:t>
            </a:r>
          </a:p>
        </p:txBody>
      </p:sp>
      <p:sp>
        <p:nvSpPr>
          <p:cNvPr id="7" name="TextBox 6">
            <a:extLst>
              <a:ext uri="{FF2B5EF4-FFF2-40B4-BE49-F238E27FC236}">
                <a16:creationId xmlns:a16="http://schemas.microsoft.com/office/drawing/2014/main" id="{F7972123-B16D-1E13-8E2F-3608FC638482}"/>
              </a:ext>
            </a:extLst>
          </p:cNvPr>
          <p:cNvSpPr txBox="1"/>
          <p:nvPr/>
        </p:nvSpPr>
        <p:spPr>
          <a:xfrm>
            <a:off x="776768" y="5645010"/>
            <a:ext cx="7475134" cy="461665"/>
          </a:xfrm>
          <a:prstGeom prst="rect">
            <a:avLst/>
          </a:prstGeom>
          <a:noFill/>
        </p:spPr>
        <p:txBody>
          <a:bodyPr wrap="square">
            <a:spAutoFit/>
          </a:bodyPr>
          <a:lstStyle/>
          <a:p>
            <a:pPr marL="342900" marR="0" indent="-342900">
              <a:spcBef>
                <a:spcPts val="0"/>
              </a:spcBef>
              <a:spcAft>
                <a:spcPts val="0"/>
              </a:spcAft>
              <a:buClr>
                <a:srgbClr val="FF0000"/>
              </a:buClr>
              <a:buFont typeface="Wingdings" panose="05000000000000000000" pitchFamily="2" charset="2"/>
              <a:buChar char="Ø"/>
            </a:pPr>
            <a:r>
              <a:rPr lang="en-US" sz="2400" dirty="0">
                <a:effectLst/>
                <a:latin typeface="Calibri" panose="020F0502020204030204" pitchFamily="34" charset="0"/>
              </a:rPr>
              <a:t> Choose test case (2,3,4,7) will meet </a:t>
            </a:r>
            <a:r>
              <a:rPr lang="en-US" sz="2400" b="1" dirty="0">
                <a:solidFill>
                  <a:srgbClr val="FF0000"/>
                </a:solidFill>
                <a:effectLst/>
                <a:latin typeface="Calibri" panose="020F0502020204030204" pitchFamily="34" charset="0"/>
              </a:rPr>
              <a:t>MC/DC Criteria</a:t>
            </a:r>
          </a:p>
        </p:txBody>
      </p:sp>
      <p:sp>
        <p:nvSpPr>
          <p:cNvPr id="11" name="TextBox 10">
            <a:extLst>
              <a:ext uri="{FF2B5EF4-FFF2-40B4-BE49-F238E27FC236}">
                <a16:creationId xmlns:a16="http://schemas.microsoft.com/office/drawing/2014/main" id="{DEE0D87D-8A48-50BC-FC9E-B7E379F4051C}"/>
              </a:ext>
            </a:extLst>
          </p:cNvPr>
          <p:cNvSpPr txBox="1"/>
          <p:nvPr/>
        </p:nvSpPr>
        <p:spPr>
          <a:xfrm>
            <a:off x="6320882" y="2532597"/>
            <a:ext cx="5198328" cy="304698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342900" marR="0" indent="-342900">
              <a:spcBef>
                <a:spcPts val="0"/>
              </a:spcBef>
              <a:spcAft>
                <a:spcPts val="0"/>
              </a:spcAft>
              <a:buClr>
                <a:srgbClr val="FF0000"/>
              </a:buClr>
              <a:buFont typeface="Wingdings" panose="05000000000000000000" pitchFamily="2" charset="2"/>
              <a:buChar char="q"/>
            </a:pPr>
            <a:r>
              <a:rPr lang="en-US" sz="2400" dirty="0">
                <a:effectLst/>
                <a:latin typeface="Calibri" panose="020F0502020204030204" pitchFamily="34" charset="0"/>
              </a:rPr>
              <a:t>Each entry and exit point is invoked</a:t>
            </a:r>
          </a:p>
          <a:p>
            <a:pPr marL="342900" marR="0" indent="-342900">
              <a:spcBef>
                <a:spcPts val="0"/>
              </a:spcBef>
              <a:spcAft>
                <a:spcPts val="0"/>
              </a:spcAft>
              <a:buClr>
                <a:srgbClr val="FF0000"/>
              </a:buClr>
              <a:buFont typeface="Wingdings" panose="05000000000000000000" pitchFamily="2" charset="2"/>
              <a:buChar char="q"/>
            </a:pPr>
            <a:r>
              <a:rPr lang="en-US" sz="2400" dirty="0">
                <a:effectLst/>
                <a:latin typeface="Calibri" panose="020F0502020204030204" pitchFamily="34" charset="0"/>
              </a:rPr>
              <a:t>Each decision takes every possible outcome</a:t>
            </a:r>
          </a:p>
          <a:p>
            <a:pPr marL="342900" marR="0" indent="-342900">
              <a:spcBef>
                <a:spcPts val="0"/>
              </a:spcBef>
              <a:spcAft>
                <a:spcPts val="0"/>
              </a:spcAft>
              <a:buClr>
                <a:srgbClr val="FF0000"/>
              </a:buClr>
              <a:buFont typeface="Wingdings" panose="05000000000000000000" pitchFamily="2" charset="2"/>
              <a:buChar char="q"/>
            </a:pPr>
            <a:r>
              <a:rPr lang="en-US" sz="2400" dirty="0">
                <a:effectLst/>
                <a:latin typeface="Calibri" panose="020F0502020204030204" pitchFamily="34" charset="0"/>
              </a:rPr>
              <a:t>Each condition in a decision takes every possible outcome</a:t>
            </a:r>
          </a:p>
          <a:p>
            <a:pPr marL="342900" marR="0" indent="-342900">
              <a:spcBef>
                <a:spcPts val="0"/>
              </a:spcBef>
              <a:spcAft>
                <a:spcPts val="0"/>
              </a:spcAft>
              <a:buClr>
                <a:srgbClr val="FF0000"/>
              </a:buClr>
              <a:buFont typeface="Wingdings" panose="05000000000000000000" pitchFamily="2" charset="2"/>
              <a:buChar char="q"/>
            </a:pPr>
            <a:r>
              <a:rPr lang="en-US" sz="2400" dirty="0">
                <a:effectLst/>
                <a:latin typeface="Calibri" panose="020F0502020204030204" pitchFamily="34" charset="0"/>
              </a:rPr>
              <a:t>Each condition in a decision is shown to independently affect the outcome of the decision.</a:t>
            </a:r>
          </a:p>
        </p:txBody>
      </p:sp>
      <mc:AlternateContent xmlns:mc="http://schemas.openxmlformats.org/markup-compatibility/2006" xmlns:p14="http://schemas.microsoft.com/office/powerpoint/2010/main">
        <mc:Choice Requires="p14">
          <p:contentPart p14:bwMode="auto" r:id="rId4">
            <p14:nvContentPartPr>
              <p14:cNvPr id="14" name="Ink 13">
                <a:extLst>
                  <a:ext uri="{FF2B5EF4-FFF2-40B4-BE49-F238E27FC236}">
                    <a16:creationId xmlns:a16="http://schemas.microsoft.com/office/drawing/2014/main" id="{824D1486-C035-0457-3271-D76AE28CE05D}"/>
                  </a:ext>
                </a:extLst>
              </p14:cNvPr>
              <p14:cNvContentPartPr/>
              <p14:nvPr/>
            </p14:nvContentPartPr>
            <p14:xfrm>
              <a:off x="6358066" y="2417628"/>
              <a:ext cx="420120" cy="516600"/>
            </p14:xfrm>
          </p:contentPart>
        </mc:Choice>
        <mc:Fallback xmlns="">
          <p:pic>
            <p:nvPicPr>
              <p:cNvPr id="14" name="Ink 13">
                <a:extLst>
                  <a:ext uri="{FF2B5EF4-FFF2-40B4-BE49-F238E27FC236}">
                    <a16:creationId xmlns:a16="http://schemas.microsoft.com/office/drawing/2014/main" id="{824D1486-C035-0457-3271-D76AE28CE05D}"/>
                  </a:ext>
                </a:extLst>
              </p:cNvPr>
              <p:cNvPicPr/>
              <p:nvPr/>
            </p:nvPicPr>
            <p:blipFill>
              <a:blip r:embed="rId5"/>
              <a:stretch>
                <a:fillRect/>
              </a:stretch>
            </p:blipFill>
            <p:spPr>
              <a:xfrm>
                <a:off x="6351946" y="2411508"/>
                <a:ext cx="432360" cy="528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4A8DD2CB-9857-80B0-6212-8A5DEEB8A48A}"/>
                  </a:ext>
                </a:extLst>
              </p14:cNvPr>
              <p14:cNvContentPartPr/>
              <p14:nvPr/>
            </p14:nvContentPartPr>
            <p14:xfrm>
              <a:off x="6358066" y="2822446"/>
              <a:ext cx="420120" cy="516600"/>
            </p14:xfrm>
          </p:contentPart>
        </mc:Choice>
        <mc:Fallback xmlns="">
          <p:pic>
            <p:nvPicPr>
              <p:cNvPr id="15" name="Ink 14">
                <a:extLst>
                  <a:ext uri="{FF2B5EF4-FFF2-40B4-BE49-F238E27FC236}">
                    <a16:creationId xmlns:a16="http://schemas.microsoft.com/office/drawing/2014/main" id="{4A8DD2CB-9857-80B0-6212-8A5DEEB8A48A}"/>
                  </a:ext>
                </a:extLst>
              </p:cNvPr>
              <p:cNvPicPr/>
              <p:nvPr/>
            </p:nvPicPr>
            <p:blipFill>
              <a:blip r:embed="rId5"/>
              <a:stretch>
                <a:fillRect/>
              </a:stretch>
            </p:blipFill>
            <p:spPr>
              <a:xfrm>
                <a:off x="6351946" y="2816326"/>
                <a:ext cx="432360" cy="528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40ACDBE9-DDC8-B34A-A812-85B6A58F1F21}"/>
                  </a:ext>
                </a:extLst>
              </p14:cNvPr>
              <p14:cNvContentPartPr/>
              <p14:nvPr/>
            </p14:nvContentPartPr>
            <p14:xfrm>
              <a:off x="6358066" y="3518955"/>
              <a:ext cx="420120" cy="516600"/>
            </p14:xfrm>
          </p:contentPart>
        </mc:Choice>
        <mc:Fallback xmlns="">
          <p:pic>
            <p:nvPicPr>
              <p:cNvPr id="16" name="Ink 15">
                <a:extLst>
                  <a:ext uri="{FF2B5EF4-FFF2-40B4-BE49-F238E27FC236}">
                    <a16:creationId xmlns:a16="http://schemas.microsoft.com/office/drawing/2014/main" id="{40ACDBE9-DDC8-B34A-A812-85B6A58F1F21}"/>
                  </a:ext>
                </a:extLst>
              </p:cNvPr>
              <p:cNvPicPr/>
              <p:nvPr/>
            </p:nvPicPr>
            <p:blipFill>
              <a:blip r:embed="rId5"/>
              <a:stretch>
                <a:fillRect/>
              </a:stretch>
            </p:blipFill>
            <p:spPr>
              <a:xfrm>
                <a:off x="6351946" y="3512835"/>
                <a:ext cx="432360" cy="528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FAE82F89-6A68-6F19-F55B-DB9E25A98A0B}"/>
                  </a:ext>
                </a:extLst>
              </p14:cNvPr>
              <p14:cNvContentPartPr/>
              <p14:nvPr/>
            </p14:nvContentPartPr>
            <p14:xfrm>
              <a:off x="6358066" y="4290970"/>
              <a:ext cx="420120" cy="516600"/>
            </p14:xfrm>
          </p:contentPart>
        </mc:Choice>
        <mc:Fallback xmlns="">
          <p:pic>
            <p:nvPicPr>
              <p:cNvPr id="17" name="Ink 16">
                <a:extLst>
                  <a:ext uri="{FF2B5EF4-FFF2-40B4-BE49-F238E27FC236}">
                    <a16:creationId xmlns:a16="http://schemas.microsoft.com/office/drawing/2014/main" id="{FAE82F89-6A68-6F19-F55B-DB9E25A98A0B}"/>
                  </a:ext>
                </a:extLst>
              </p:cNvPr>
              <p:cNvPicPr/>
              <p:nvPr/>
            </p:nvPicPr>
            <p:blipFill>
              <a:blip r:embed="rId5"/>
              <a:stretch>
                <a:fillRect/>
              </a:stretch>
            </p:blipFill>
            <p:spPr>
              <a:xfrm>
                <a:off x="6351946" y="4284850"/>
                <a:ext cx="432360" cy="528840"/>
              </a:xfrm>
              <a:prstGeom prst="rect">
                <a:avLst/>
              </a:prstGeom>
            </p:spPr>
          </p:pic>
        </mc:Fallback>
      </mc:AlternateContent>
      <p:pic>
        <p:nvPicPr>
          <p:cNvPr id="18" name="Picture 17">
            <a:extLst>
              <a:ext uri="{FF2B5EF4-FFF2-40B4-BE49-F238E27FC236}">
                <a16:creationId xmlns:a16="http://schemas.microsoft.com/office/drawing/2014/main" id="{B3937A0A-6F26-8766-6EE8-8E8C39BD5F20}"/>
              </a:ext>
            </a:extLst>
          </p:cNvPr>
          <p:cNvPicPr>
            <a:picLocks noChangeAspect="1"/>
          </p:cNvPicPr>
          <p:nvPr/>
        </p:nvPicPr>
        <p:blipFill>
          <a:blip r:embed="rId9"/>
          <a:stretch>
            <a:fillRect/>
          </a:stretch>
        </p:blipFill>
        <p:spPr>
          <a:xfrm>
            <a:off x="7427408" y="285601"/>
            <a:ext cx="3545391" cy="2132027"/>
          </a:xfrm>
          <a:prstGeom prst="rect">
            <a:avLst/>
          </a:prstGeom>
        </p:spPr>
      </p:pic>
      <p:sp>
        <p:nvSpPr>
          <p:cNvPr id="20" name="Frame 19">
            <a:extLst>
              <a:ext uri="{FF2B5EF4-FFF2-40B4-BE49-F238E27FC236}">
                <a16:creationId xmlns:a16="http://schemas.microsoft.com/office/drawing/2014/main" id="{FE595A55-B817-1205-CE5E-1112295CED5D}"/>
              </a:ext>
            </a:extLst>
          </p:cNvPr>
          <p:cNvSpPr/>
          <p:nvPr/>
        </p:nvSpPr>
        <p:spPr>
          <a:xfrm>
            <a:off x="765258" y="3518955"/>
            <a:ext cx="5330742" cy="685055"/>
          </a:xfrm>
          <a:prstGeom prst="frame">
            <a:avLst>
              <a:gd name="adj1" fmla="val 5989"/>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rame 20">
            <a:extLst>
              <a:ext uri="{FF2B5EF4-FFF2-40B4-BE49-F238E27FC236}">
                <a16:creationId xmlns:a16="http://schemas.microsoft.com/office/drawing/2014/main" id="{4F068D09-838D-D163-5EEF-219B7081C203}"/>
              </a:ext>
            </a:extLst>
          </p:cNvPr>
          <p:cNvSpPr/>
          <p:nvPr/>
        </p:nvSpPr>
        <p:spPr>
          <a:xfrm>
            <a:off x="765258" y="4807570"/>
            <a:ext cx="5330742" cy="400036"/>
          </a:xfrm>
          <a:prstGeom prst="frame">
            <a:avLst>
              <a:gd name="adj1" fmla="val 5989"/>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extLst>
              <a:ext uri="{FF2B5EF4-FFF2-40B4-BE49-F238E27FC236}">
                <a16:creationId xmlns:a16="http://schemas.microsoft.com/office/drawing/2014/main" id="{6B14FFC9-9113-D6AC-AB53-9A278AFCD758}"/>
              </a:ext>
            </a:extLst>
          </p:cNvPr>
          <p:cNvSpPr txBox="1"/>
          <p:nvPr/>
        </p:nvSpPr>
        <p:spPr>
          <a:xfrm>
            <a:off x="776768" y="6110734"/>
            <a:ext cx="10508266" cy="461665"/>
          </a:xfrm>
          <a:prstGeom prst="rect">
            <a:avLst/>
          </a:prstGeom>
          <a:noFill/>
        </p:spPr>
        <p:txBody>
          <a:bodyPr wrap="square">
            <a:spAutoFit/>
          </a:bodyPr>
          <a:lstStyle/>
          <a:p>
            <a:pPr marL="342900" marR="0" indent="-342900">
              <a:spcBef>
                <a:spcPts val="0"/>
              </a:spcBef>
              <a:spcAft>
                <a:spcPts val="0"/>
              </a:spcAft>
              <a:buClr>
                <a:srgbClr val="FF0000"/>
              </a:buClr>
              <a:buFont typeface="Wingdings" panose="05000000000000000000" pitchFamily="2" charset="2"/>
              <a:buChar char="Ø"/>
            </a:pPr>
            <a:r>
              <a:rPr lang="en-US" sz="2400" dirty="0">
                <a:effectLst/>
                <a:latin typeface="Calibri" panose="020F0502020204030204" pitchFamily="34" charset="0"/>
              </a:rPr>
              <a:t> Tips: Read requirement, detail designs, Coverage to generate testcase. </a:t>
            </a:r>
            <a:endParaRPr lang="en-US" sz="2400" b="1" dirty="0">
              <a:solidFill>
                <a:srgbClr val="FF0000"/>
              </a:solidFill>
              <a:effectLst/>
              <a:latin typeface="Calibri" panose="020F0502020204030204" pitchFamily="34" charset="0"/>
            </a:endParaRPr>
          </a:p>
        </p:txBody>
      </p:sp>
    </p:spTree>
    <p:extLst>
      <p:ext uri="{BB962C8B-B14F-4D97-AF65-F5344CB8AC3E}">
        <p14:creationId xmlns:p14="http://schemas.microsoft.com/office/powerpoint/2010/main" val="352588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20"/>
                                        </p:tgtEl>
                                        <p:attrNameLst>
                                          <p:attrName>style.visibility</p:attrName>
                                        </p:attrNameLst>
                                      </p:cBhvr>
                                      <p:to>
                                        <p:strVal val="hidden"/>
                                      </p:to>
                                    </p:set>
                                  </p:childTnLst>
                                </p:cTn>
                              </p:par>
                              <p:par>
                                <p:cTn id="16" presetID="63"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p:cTn id="18" dur="500" fill="hold"/>
                                        <p:tgtEl>
                                          <p:spTgt spid="15"/>
                                        </p:tgtEl>
                                        <p:attrNameLst>
                                          <p:attrName>drawProgress</p:attrName>
                                        </p:attrNameLst>
                                      </p:cBhvr>
                                      <p:tavLst>
                                        <p:tav tm="0">
                                          <p:val>
                                            <p:fltVal val="0"/>
                                          </p:val>
                                        </p:tav>
                                        <p:tav tm="100000">
                                          <p:val>
                                            <p:fltVal val="1"/>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2"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1"/>
                                        </p:tgtEl>
                                        <p:attrNameLst>
                                          <p:attrName>style.visibility</p:attrName>
                                        </p:attrNameLst>
                                      </p:cBhvr>
                                      <p:to>
                                        <p:strVal val="hidden"/>
                                      </p:to>
                                    </p:set>
                                  </p:childTnLst>
                                </p:cTn>
                              </p:par>
                              <p:par>
                                <p:cTn id="29" presetID="1" presetClass="exit" presetSubtype="0" fill="hold" grpId="3" nodeType="withEffect">
                                  <p:stCondLst>
                                    <p:cond delay="0"/>
                                  </p:stCondLst>
                                  <p:childTnLst>
                                    <p:set>
                                      <p:cBhvr>
                                        <p:cTn id="30" dur="1" fill="hold">
                                          <p:stCondLst>
                                            <p:cond delay="0"/>
                                          </p:stCondLst>
                                        </p:cTn>
                                        <p:tgtEl>
                                          <p:spTgt spid="20"/>
                                        </p:tgtEl>
                                        <p:attrNameLst>
                                          <p:attrName>style.visibility</p:attrName>
                                        </p:attrNameLst>
                                      </p:cBhvr>
                                      <p:to>
                                        <p:strVal val="hidden"/>
                                      </p:to>
                                    </p:set>
                                  </p:childTnLst>
                                </p:cTn>
                              </p:par>
                              <p:par>
                                <p:cTn id="31" presetID="63"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p:cTn id="33" dur="500" fill="hold"/>
                                        <p:tgtEl>
                                          <p:spTgt spid="16"/>
                                        </p:tgtEl>
                                        <p:attrNameLst>
                                          <p:attrName>drawProgress</p:attrName>
                                        </p:attrNameLst>
                                      </p:cBhvr>
                                      <p:tavLst>
                                        <p:tav tm="0">
                                          <p:val>
                                            <p:fltVal val="0"/>
                                          </p:val>
                                        </p:tav>
                                        <p:tav tm="100000">
                                          <p:val>
                                            <p:fltVal val="1"/>
                                          </p:val>
                                        </p:tav>
                                      </p:tavLst>
                                    </p:anim>
                                  </p:childTnLst>
                                </p:cTn>
                              </p:par>
                            </p:childTnLst>
                          </p:cTn>
                        </p:par>
                      </p:childTnLst>
                    </p:cTn>
                  </p:par>
                  <p:par>
                    <p:cTn id="34" fill="hold">
                      <p:stCondLst>
                        <p:cond delay="indefinite"/>
                      </p:stCondLst>
                      <p:childTnLst>
                        <p:par>
                          <p:cTn id="35" fill="hold">
                            <p:stCondLst>
                              <p:cond delay="0"/>
                            </p:stCondLst>
                            <p:childTnLst>
                              <p:par>
                                <p:cTn id="36" presetID="63" presetClass="entr" presetSubtype="0"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anim calcmode="lin" valueType="num">
                                      <p:cBhvr>
                                        <p:cTn id="38" dur="500" fill="hold"/>
                                        <p:tgtEl>
                                          <p:spTgt spid="17"/>
                                        </p:tgtEl>
                                        <p:attrNameLst>
                                          <p:attrName>drawProgress</p:attrName>
                                        </p:attrNameLst>
                                      </p:cBhvr>
                                      <p:tavLst>
                                        <p:tav tm="0">
                                          <p:val>
                                            <p:fltVal val="0"/>
                                          </p:val>
                                        </p:tav>
                                        <p:tav tm="100000">
                                          <p:val>
                                            <p:fltVal val="1"/>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animBg="1"/>
      <p:bldP spid="20" grpId="1" animBg="1"/>
      <p:bldP spid="20" grpId="2" animBg="1"/>
      <p:bldP spid="20" grpId="3" animBg="1"/>
      <p:bldP spid="21" grpId="0" animBg="1"/>
      <p:bldP spid="21" grpId="1" animBg="1"/>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BD89-597D-A08E-D1B5-E3C383D4EC5E}"/>
              </a:ext>
            </a:extLst>
          </p:cNvPr>
          <p:cNvSpPr>
            <a:spLocks noGrp="1"/>
          </p:cNvSpPr>
          <p:nvPr>
            <p:ph type="title"/>
          </p:nvPr>
        </p:nvSpPr>
        <p:spPr>
          <a:xfrm>
            <a:off x="499498" y="283779"/>
            <a:ext cx="6068628" cy="704193"/>
          </a:xfrm>
        </p:spPr>
        <p:txBody>
          <a:bodyPr>
            <a:normAutofit/>
          </a:bodyPr>
          <a:lstStyle/>
          <a:p>
            <a:r>
              <a:rPr lang="en-US" b="1" dirty="0">
                <a:latin typeface="Calibri" panose="020F0502020204030204" pitchFamily="34" charset="0"/>
                <a:ea typeface="Calibri" panose="020F0502020204030204" pitchFamily="34" charset="0"/>
                <a:cs typeface="Calibri" panose="020F0502020204030204" pitchFamily="34" charset="0"/>
              </a:rPr>
              <a:t>2. Testing Coverage</a:t>
            </a:r>
          </a:p>
        </p:txBody>
      </p:sp>
      <p:sp>
        <p:nvSpPr>
          <p:cNvPr id="4" name="TextBox 3">
            <a:extLst>
              <a:ext uri="{FF2B5EF4-FFF2-40B4-BE49-F238E27FC236}">
                <a16:creationId xmlns:a16="http://schemas.microsoft.com/office/drawing/2014/main" id="{F4452C31-21E2-4057-E928-B7683DA78DA8}"/>
              </a:ext>
            </a:extLst>
          </p:cNvPr>
          <p:cNvSpPr txBox="1"/>
          <p:nvPr/>
        </p:nvSpPr>
        <p:spPr>
          <a:xfrm>
            <a:off x="572231" y="1283937"/>
            <a:ext cx="7679671" cy="461665"/>
          </a:xfrm>
          <a:prstGeom prst="rect">
            <a:avLst/>
          </a:prstGeom>
          <a:noFill/>
        </p:spPr>
        <p:txBody>
          <a:bodyPr wrap="square" rtlCol="0">
            <a:sp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2.</a:t>
            </a:r>
            <a:r>
              <a:rPr lang="vi-VN" sz="2400" b="1" dirty="0">
                <a:latin typeface="Calibri" panose="020F0502020204030204" pitchFamily="34" charset="0"/>
                <a:ea typeface="Calibri" panose="020F0502020204030204" pitchFamily="34" charset="0"/>
                <a:cs typeface="Calibri" panose="020F0502020204030204" pitchFamily="34" charset="0"/>
              </a:rPr>
              <a:t>6</a:t>
            </a:r>
            <a:r>
              <a:rPr lang="en-US" sz="2400" b="1" dirty="0">
                <a:latin typeface="Calibri" panose="020F0502020204030204" pitchFamily="34" charset="0"/>
                <a:ea typeface="Calibri" panose="020F0502020204030204" pitchFamily="34" charset="0"/>
                <a:cs typeface="Calibri" panose="020F0502020204030204" pitchFamily="34" charset="0"/>
              </a:rPr>
              <a:t> Stub in UT</a:t>
            </a:r>
          </a:p>
        </p:txBody>
      </p:sp>
      <p:sp>
        <p:nvSpPr>
          <p:cNvPr id="3" name="TextBox 2">
            <a:extLst>
              <a:ext uri="{FF2B5EF4-FFF2-40B4-BE49-F238E27FC236}">
                <a16:creationId xmlns:a16="http://schemas.microsoft.com/office/drawing/2014/main" id="{06195320-B611-671A-094D-863780C936D1}"/>
              </a:ext>
            </a:extLst>
          </p:cNvPr>
          <p:cNvSpPr txBox="1"/>
          <p:nvPr/>
        </p:nvSpPr>
        <p:spPr>
          <a:xfrm>
            <a:off x="572230" y="1777895"/>
            <a:ext cx="9654611" cy="1200329"/>
          </a:xfrm>
          <a:prstGeom prst="rect">
            <a:avLst/>
          </a:prstGeom>
          <a:noFill/>
        </p:spPr>
        <p:txBody>
          <a:bodyPr wrap="square">
            <a:spAutoFit/>
          </a:bodyPr>
          <a:lstStyle/>
          <a:p>
            <a:pPr marL="342900" marR="0" indent="-342900">
              <a:spcBef>
                <a:spcPts val="0"/>
              </a:spcBef>
              <a:spcAft>
                <a:spcPts val="0"/>
              </a:spcAft>
              <a:buClr>
                <a:srgbClr val="FF0000"/>
              </a:buClr>
              <a:buFont typeface="Wingdings" panose="05000000000000000000" pitchFamily="2" charset="2"/>
              <a:buChar char="v"/>
            </a:pPr>
            <a:r>
              <a:rPr lang="en-US" sz="2400" b="0" i="0" dirty="0">
                <a:solidFill>
                  <a:srgbClr val="000000"/>
                </a:solidFill>
                <a:effectLst/>
                <a:latin typeface="Segoe UI Web (West European)"/>
              </a:rPr>
              <a:t>When we do UT, there will be functions that call another function, in which case it is very difficult to implement UT because it depends on another function when is being tested</a:t>
            </a:r>
            <a:endParaRPr lang="en-US" sz="2400" dirty="0">
              <a:effectLst/>
              <a:latin typeface="Calibri" panose="020F0502020204030204" pitchFamily="34" charset="0"/>
            </a:endParaRPr>
          </a:p>
        </p:txBody>
      </p:sp>
      <p:pic>
        <p:nvPicPr>
          <p:cNvPr id="8" name="Picture 7">
            <a:extLst>
              <a:ext uri="{FF2B5EF4-FFF2-40B4-BE49-F238E27FC236}">
                <a16:creationId xmlns:a16="http://schemas.microsoft.com/office/drawing/2014/main" id="{032AB30C-8763-039E-BB60-B5D7CDC55378}"/>
              </a:ext>
            </a:extLst>
          </p:cNvPr>
          <p:cNvPicPr>
            <a:picLocks noChangeAspect="1"/>
          </p:cNvPicPr>
          <p:nvPr/>
        </p:nvPicPr>
        <p:blipFill>
          <a:blip r:embed="rId3"/>
          <a:stretch>
            <a:fillRect/>
          </a:stretch>
        </p:blipFill>
        <p:spPr>
          <a:xfrm>
            <a:off x="958108" y="3099750"/>
            <a:ext cx="3806397" cy="3288080"/>
          </a:xfrm>
          <a:prstGeom prst="rect">
            <a:avLst/>
          </a:prstGeom>
        </p:spPr>
      </p:pic>
      <p:sp>
        <p:nvSpPr>
          <p:cNvPr id="13" name="TextBox 12">
            <a:extLst>
              <a:ext uri="{FF2B5EF4-FFF2-40B4-BE49-F238E27FC236}">
                <a16:creationId xmlns:a16="http://schemas.microsoft.com/office/drawing/2014/main" id="{358FA419-795B-945B-6D1F-34A13853624D}"/>
              </a:ext>
            </a:extLst>
          </p:cNvPr>
          <p:cNvSpPr txBox="1"/>
          <p:nvPr/>
        </p:nvSpPr>
        <p:spPr>
          <a:xfrm>
            <a:off x="4899588" y="3279612"/>
            <a:ext cx="5688201" cy="2308324"/>
          </a:xfrm>
          <a:prstGeom prst="rect">
            <a:avLst/>
          </a:prstGeom>
          <a:noFill/>
        </p:spPr>
        <p:txBody>
          <a:bodyPr wrap="square">
            <a:spAutoFit/>
          </a:bodyPr>
          <a:lstStyle/>
          <a:p>
            <a:pPr marL="342900" marR="0" indent="-342900">
              <a:spcBef>
                <a:spcPts val="0"/>
              </a:spcBef>
              <a:spcAft>
                <a:spcPts val="0"/>
              </a:spcAft>
              <a:buClr>
                <a:srgbClr val="FF0000"/>
              </a:buClr>
              <a:buFont typeface="Wingdings" panose="05000000000000000000" pitchFamily="2" charset="2"/>
              <a:buChar char="v"/>
            </a:pPr>
            <a:r>
              <a:rPr lang="en-US" sz="2400" dirty="0">
                <a:effectLst/>
                <a:latin typeface="Calibri" panose="020F0502020204030204" pitchFamily="34" charset="0"/>
              </a:rPr>
              <a:t>Example: </a:t>
            </a:r>
            <a:r>
              <a:rPr lang="en-US" sz="2400" b="0" i="0" dirty="0">
                <a:solidFill>
                  <a:srgbClr val="000000"/>
                </a:solidFill>
                <a:effectLst/>
                <a:latin typeface="Segoe UI Web (West European)"/>
              </a:rPr>
              <a:t>The </a:t>
            </a:r>
            <a:r>
              <a:rPr lang="en-US" sz="2400" b="0" i="0" dirty="0" err="1">
                <a:solidFill>
                  <a:srgbClr val="000000"/>
                </a:solidFill>
                <a:effectLst/>
                <a:latin typeface="Segoe UI Web (West European)"/>
              </a:rPr>
              <a:t>CheckParam</a:t>
            </a:r>
            <a:r>
              <a:rPr lang="en-US" sz="2400" b="0" i="0" dirty="0">
                <a:solidFill>
                  <a:srgbClr val="000000"/>
                </a:solidFill>
                <a:effectLst/>
                <a:latin typeface="Segoe UI Web (West European)"/>
              </a:rPr>
              <a:t> function may also depend on a few more functions, which makes the UT foo function very complex</a:t>
            </a:r>
            <a:endParaRPr lang="vi-VN" sz="2400" b="0" i="0" dirty="0">
              <a:solidFill>
                <a:srgbClr val="000000"/>
              </a:solidFill>
              <a:effectLst/>
              <a:latin typeface="Segoe UI Web (West European)"/>
            </a:endParaRPr>
          </a:p>
          <a:p>
            <a:pPr marR="0">
              <a:spcBef>
                <a:spcPts val="0"/>
              </a:spcBef>
              <a:spcAft>
                <a:spcPts val="0"/>
              </a:spcAft>
              <a:buClr>
                <a:srgbClr val="FF0000"/>
              </a:buClr>
            </a:pPr>
            <a:endParaRPr lang="vi-VN" sz="2400" b="0" i="0" dirty="0">
              <a:solidFill>
                <a:srgbClr val="000000"/>
              </a:solidFill>
              <a:effectLst/>
              <a:latin typeface="Segoe UI Web (West European)"/>
            </a:endParaRPr>
          </a:p>
          <a:p>
            <a:pPr marL="342900" marR="0" indent="-342900">
              <a:spcBef>
                <a:spcPts val="0"/>
              </a:spcBef>
              <a:spcAft>
                <a:spcPts val="0"/>
              </a:spcAft>
              <a:buClr>
                <a:srgbClr val="FF0000"/>
              </a:buClr>
              <a:buFont typeface="Wingdings" panose="05000000000000000000" pitchFamily="2" charset="2"/>
              <a:buChar char="Ø"/>
            </a:pPr>
            <a:r>
              <a:rPr lang="vi-VN" sz="2400" dirty="0">
                <a:solidFill>
                  <a:srgbClr val="000000"/>
                </a:solidFill>
                <a:effectLst/>
                <a:latin typeface="Segoe UI Web (West European)"/>
              </a:rPr>
              <a:t>Solution:  Stub</a:t>
            </a:r>
            <a:r>
              <a:rPr lang="en-US" sz="2400" b="0" i="0" dirty="0">
                <a:solidFill>
                  <a:srgbClr val="000000"/>
                </a:solidFill>
                <a:effectLst/>
                <a:latin typeface="Segoe UI Web (West European)"/>
              </a:rPr>
              <a:t> </a:t>
            </a:r>
            <a:r>
              <a:rPr lang="en-US" sz="2400" b="0" i="0" dirty="0" err="1">
                <a:solidFill>
                  <a:srgbClr val="000000"/>
                </a:solidFill>
                <a:effectLst/>
                <a:latin typeface="Segoe UI Web (West European)"/>
              </a:rPr>
              <a:t>CheckParam</a:t>
            </a:r>
            <a:r>
              <a:rPr lang="en-US" sz="2400" b="0" i="0" dirty="0">
                <a:solidFill>
                  <a:srgbClr val="000000"/>
                </a:solidFill>
                <a:effectLst/>
                <a:latin typeface="Segoe UI Web (West European)"/>
              </a:rPr>
              <a:t> function </a:t>
            </a:r>
            <a:endParaRPr lang="en-US" sz="2400" dirty="0">
              <a:effectLst/>
              <a:latin typeface="Calibri" panose="020F0502020204030204" pitchFamily="34" charset="0"/>
            </a:endParaRPr>
          </a:p>
        </p:txBody>
      </p:sp>
    </p:spTree>
    <p:extLst>
      <p:ext uri="{BB962C8B-B14F-4D97-AF65-F5344CB8AC3E}">
        <p14:creationId xmlns:p14="http://schemas.microsoft.com/office/powerpoint/2010/main" val="225599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BD89-597D-A08E-D1B5-E3C383D4EC5E}"/>
              </a:ext>
            </a:extLst>
          </p:cNvPr>
          <p:cNvSpPr>
            <a:spLocks noGrp="1"/>
          </p:cNvSpPr>
          <p:nvPr>
            <p:ph type="title"/>
          </p:nvPr>
        </p:nvSpPr>
        <p:spPr>
          <a:xfrm>
            <a:off x="499498" y="283779"/>
            <a:ext cx="6068628" cy="704193"/>
          </a:xfrm>
        </p:spPr>
        <p:txBody>
          <a:bodyPr>
            <a:normAutofit/>
          </a:bodyPr>
          <a:lstStyle/>
          <a:p>
            <a:r>
              <a:rPr lang="en-US" b="1" dirty="0">
                <a:latin typeface="Calibri" panose="020F0502020204030204" pitchFamily="34" charset="0"/>
                <a:ea typeface="Calibri" panose="020F0502020204030204" pitchFamily="34" charset="0"/>
                <a:cs typeface="Calibri" panose="020F0502020204030204" pitchFamily="34" charset="0"/>
              </a:rPr>
              <a:t>2. Testing Coverage</a:t>
            </a:r>
          </a:p>
        </p:txBody>
      </p:sp>
      <p:sp>
        <p:nvSpPr>
          <p:cNvPr id="4" name="TextBox 3">
            <a:extLst>
              <a:ext uri="{FF2B5EF4-FFF2-40B4-BE49-F238E27FC236}">
                <a16:creationId xmlns:a16="http://schemas.microsoft.com/office/drawing/2014/main" id="{F4452C31-21E2-4057-E928-B7683DA78DA8}"/>
              </a:ext>
            </a:extLst>
          </p:cNvPr>
          <p:cNvSpPr txBox="1"/>
          <p:nvPr/>
        </p:nvSpPr>
        <p:spPr>
          <a:xfrm>
            <a:off x="572231" y="1283937"/>
            <a:ext cx="7679671" cy="461665"/>
          </a:xfrm>
          <a:prstGeom prst="rect">
            <a:avLst/>
          </a:prstGeom>
          <a:noFill/>
        </p:spPr>
        <p:txBody>
          <a:bodyPr wrap="square" rtlCol="0">
            <a:sp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2.</a:t>
            </a:r>
            <a:r>
              <a:rPr lang="vi-VN" sz="2400" b="1" dirty="0">
                <a:latin typeface="Calibri" panose="020F0502020204030204" pitchFamily="34" charset="0"/>
                <a:ea typeface="Calibri" panose="020F0502020204030204" pitchFamily="34" charset="0"/>
                <a:cs typeface="Calibri" panose="020F0502020204030204" pitchFamily="34" charset="0"/>
              </a:rPr>
              <a:t>6</a:t>
            </a:r>
            <a:r>
              <a:rPr lang="en-US" sz="2400" b="1" dirty="0">
                <a:latin typeface="Calibri" panose="020F0502020204030204" pitchFamily="34" charset="0"/>
                <a:ea typeface="Calibri" panose="020F0502020204030204" pitchFamily="34" charset="0"/>
                <a:cs typeface="Calibri" panose="020F0502020204030204" pitchFamily="34" charset="0"/>
              </a:rPr>
              <a:t> Stub in UT</a:t>
            </a:r>
          </a:p>
        </p:txBody>
      </p:sp>
      <p:sp>
        <p:nvSpPr>
          <p:cNvPr id="3" name="TextBox 2">
            <a:extLst>
              <a:ext uri="{FF2B5EF4-FFF2-40B4-BE49-F238E27FC236}">
                <a16:creationId xmlns:a16="http://schemas.microsoft.com/office/drawing/2014/main" id="{06195320-B611-671A-094D-863780C936D1}"/>
              </a:ext>
            </a:extLst>
          </p:cNvPr>
          <p:cNvSpPr txBox="1"/>
          <p:nvPr/>
        </p:nvSpPr>
        <p:spPr>
          <a:xfrm>
            <a:off x="572230" y="1777895"/>
            <a:ext cx="9654611" cy="461665"/>
          </a:xfrm>
          <a:prstGeom prst="rect">
            <a:avLst/>
          </a:prstGeom>
          <a:noFill/>
        </p:spPr>
        <p:txBody>
          <a:bodyPr wrap="square">
            <a:spAutoFit/>
          </a:bodyPr>
          <a:lstStyle/>
          <a:p>
            <a:pPr marL="342900" marR="0" indent="-342900">
              <a:spcBef>
                <a:spcPts val="0"/>
              </a:spcBef>
              <a:spcAft>
                <a:spcPts val="0"/>
              </a:spcAft>
              <a:buClr>
                <a:srgbClr val="FF0000"/>
              </a:buClr>
              <a:buFont typeface="Wingdings" panose="05000000000000000000" pitchFamily="2" charset="2"/>
              <a:buChar char="v"/>
            </a:pPr>
            <a:r>
              <a:rPr lang="vi-VN" sz="2400" b="0" i="0" dirty="0">
                <a:solidFill>
                  <a:srgbClr val="000000"/>
                </a:solidFill>
                <a:effectLst/>
                <a:latin typeface="Segoe UI Web (West European)"/>
              </a:rPr>
              <a:t>Implement stub checkParam function </a:t>
            </a:r>
            <a:endParaRPr lang="en-US" sz="2400" dirty="0">
              <a:effectLst/>
              <a:latin typeface="Calibri" panose="020F0502020204030204" pitchFamily="34" charset="0"/>
            </a:endParaRPr>
          </a:p>
        </p:txBody>
      </p:sp>
      <p:pic>
        <p:nvPicPr>
          <p:cNvPr id="6" name="Picture 5">
            <a:extLst>
              <a:ext uri="{FF2B5EF4-FFF2-40B4-BE49-F238E27FC236}">
                <a16:creationId xmlns:a16="http://schemas.microsoft.com/office/drawing/2014/main" id="{94BAD6E1-3DDD-B703-EB01-9EDAD65E8FEF}"/>
              </a:ext>
            </a:extLst>
          </p:cNvPr>
          <p:cNvPicPr>
            <a:picLocks noChangeAspect="1"/>
          </p:cNvPicPr>
          <p:nvPr/>
        </p:nvPicPr>
        <p:blipFill>
          <a:blip r:embed="rId3"/>
          <a:stretch>
            <a:fillRect/>
          </a:stretch>
        </p:blipFill>
        <p:spPr>
          <a:xfrm>
            <a:off x="696863" y="2403208"/>
            <a:ext cx="4715338" cy="1522852"/>
          </a:xfrm>
          <a:prstGeom prst="rect">
            <a:avLst/>
          </a:prstGeom>
        </p:spPr>
      </p:pic>
      <p:pic>
        <p:nvPicPr>
          <p:cNvPr id="7" name="Picture 6">
            <a:extLst>
              <a:ext uri="{FF2B5EF4-FFF2-40B4-BE49-F238E27FC236}">
                <a16:creationId xmlns:a16="http://schemas.microsoft.com/office/drawing/2014/main" id="{D6A36AF1-9C9E-94F7-7503-EB7911A79ACF}"/>
              </a:ext>
            </a:extLst>
          </p:cNvPr>
          <p:cNvPicPr>
            <a:picLocks noChangeAspect="1"/>
          </p:cNvPicPr>
          <p:nvPr/>
        </p:nvPicPr>
        <p:blipFill>
          <a:blip r:embed="rId4"/>
          <a:stretch>
            <a:fillRect/>
          </a:stretch>
        </p:blipFill>
        <p:spPr>
          <a:xfrm>
            <a:off x="7350026" y="1604486"/>
            <a:ext cx="3806397" cy="3288080"/>
          </a:xfrm>
          <a:prstGeom prst="rect">
            <a:avLst/>
          </a:prstGeom>
        </p:spPr>
      </p:pic>
      <p:cxnSp>
        <p:nvCxnSpPr>
          <p:cNvPr id="10" name="Straight Arrow Connector 9">
            <a:extLst>
              <a:ext uri="{FF2B5EF4-FFF2-40B4-BE49-F238E27FC236}">
                <a16:creationId xmlns:a16="http://schemas.microsoft.com/office/drawing/2014/main" id="{583E7AE6-71BF-C1F7-A659-6E8C2CD2298B}"/>
              </a:ext>
            </a:extLst>
          </p:cNvPr>
          <p:cNvCxnSpPr>
            <a:stCxn id="6" idx="3"/>
          </p:cNvCxnSpPr>
          <p:nvPr/>
        </p:nvCxnSpPr>
        <p:spPr>
          <a:xfrm flipV="1">
            <a:off x="5412201" y="2802725"/>
            <a:ext cx="1937825" cy="361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8C75DE8-4043-D088-AED4-8825A255A199}"/>
              </a:ext>
            </a:extLst>
          </p:cNvPr>
          <p:cNvSpPr txBox="1"/>
          <p:nvPr/>
        </p:nvSpPr>
        <p:spPr>
          <a:xfrm>
            <a:off x="499498" y="4874921"/>
            <a:ext cx="9654611" cy="1200329"/>
          </a:xfrm>
          <a:prstGeom prst="rect">
            <a:avLst/>
          </a:prstGeom>
          <a:noFill/>
        </p:spPr>
        <p:txBody>
          <a:bodyPr wrap="square">
            <a:spAutoFit/>
          </a:bodyPr>
          <a:lstStyle/>
          <a:p>
            <a:pPr marL="342900" marR="0" indent="-342900">
              <a:spcBef>
                <a:spcPts val="0"/>
              </a:spcBef>
              <a:spcAft>
                <a:spcPts val="0"/>
              </a:spcAft>
              <a:buClr>
                <a:srgbClr val="FF0000"/>
              </a:buClr>
              <a:buFont typeface="Wingdings" panose="05000000000000000000" pitchFamily="2" charset="2"/>
              <a:buChar char="v"/>
            </a:pPr>
            <a:r>
              <a:rPr lang="en-US" sz="2400" b="0" i="0" dirty="0">
                <a:solidFill>
                  <a:srgbClr val="000000"/>
                </a:solidFill>
                <a:effectLst/>
                <a:latin typeface="Segoe UI Web (West European)"/>
              </a:rPr>
              <a:t>The stub function helps us not to depend on the functions that are inside the function under test, and instead focuses on the behavior of the current </a:t>
            </a:r>
            <a:r>
              <a:rPr lang="vi-VN" sz="2400" b="0" i="0" dirty="0">
                <a:solidFill>
                  <a:srgbClr val="000000"/>
                </a:solidFill>
                <a:effectLst/>
                <a:latin typeface="Segoe UI Web (West European)"/>
              </a:rPr>
              <a:t>test function.</a:t>
            </a:r>
            <a:endParaRPr lang="en-US" sz="2400" dirty="0">
              <a:effectLst/>
              <a:latin typeface="Calibri" panose="020F0502020204030204" pitchFamily="34" charset="0"/>
            </a:endParaRPr>
          </a:p>
        </p:txBody>
      </p:sp>
    </p:spTree>
    <p:extLst>
      <p:ext uri="{BB962C8B-B14F-4D97-AF65-F5344CB8AC3E}">
        <p14:creationId xmlns:p14="http://schemas.microsoft.com/office/powerpoint/2010/main" val="13846577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2D8AFC-71B2-A7CB-FCBC-CFB5C115C5FB}"/>
              </a:ext>
            </a:extLst>
          </p:cNvPr>
          <p:cNvSpPr txBox="1"/>
          <p:nvPr/>
        </p:nvSpPr>
        <p:spPr>
          <a:xfrm>
            <a:off x="908562" y="1608082"/>
            <a:ext cx="3843375" cy="120271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457200">
              <a:spcBef>
                <a:spcPct val="0"/>
              </a:spcBef>
              <a:spcAft>
                <a:spcPts val="600"/>
              </a:spcAft>
            </a:pPr>
            <a:r>
              <a:rPr lang="en-US" sz="3600" b="1" dirty="0">
                <a:solidFill>
                  <a:schemeClr val="tx1">
                    <a:lumMod val="85000"/>
                    <a:lumOff val="15000"/>
                  </a:schemeClr>
                </a:solidFill>
                <a:latin typeface="+mj-lt"/>
                <a:ea typeface="+mj-ea"/>
                <a:cs typeface="+mj-cs"/>
              </a:rPr>
              <a:t>Content:</a:t>
            </a:r>
          </a:p>
        </p:txBody>
      </p:sp>
      <p:sp>
        <p:nvSpPr>
          <p:cNvPr id="53" name="TextBox 52">
            <a:extLst>
              <a:ext uri="{FF2B5EF4-FFF2-40B4-BE49-F238E27FC236}">
                <a16:creationId xmlns:a16="http://schemas.microsoft.com/office/drawing/2014/main" id="{6E3825A2-24B0-CA49-0B8E-8A0E525DC10F}"/>
              </a:ext>
            </a:extLst>
          </p:cNvPr>
          <p:cNvSpPr txBox="1"/>
          <p:nvPr/>
        </p:nvSpPr>
        <p:spPr>
          <a:xfrm>
            <a:off x="2561379" y="1008993"/>
            <a:ext cx="7591613" cy="391438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342900" indent="-342900" defTabSz="457200">
              <a:spcBef>
                <a:spcPts val="1000"/>
              </a:spcBef>
              <a:buClr>
                <a:schemeClr val="accent1"/>
              </a:buClr>
              <a:buSzPct val="80000"/>
              <a:buFont typeface="Wingdings 3" charset="2"/>
              <a:buChar char=""/>
            </a:pPr>
            <a:endParaRPr lang="en-US" sz="2500" b="1" dirty="0">
              <a:solidFill>
                <a:srgbClr val="FFFFFF"/>
              </a:solidFill>
            </a:endParaRPr>
          </a:p>
          <a:p>
            <a:pPr lvl="1" defTabSz="457200">
              <a:spcBef>
                <a:spcPts val="1000"/>
              </a:spcBef>
              <a:buClr>
                <a:schemeClr val="accent1"/>
              </a:buClr>
              <a:buSzPct val="80000"/>
              <a:buFont typeface="Wingdings 3" charset="2"/>
              <a:buChar char=""/>
            </a:pPr>
            <a:r>
              <a:rPr lang="en-US" sz="3500" dirty="0">
                <a:solidFill>
                  <a:srgbClr val="FFFFFF"/>
                </a:solidFill>
              </a:rPr>
              <a:t>1. Unit Testing</a:t>
            </a:r>
          </a:p>
          <a:p>
            <a:pPr lvl="1" defTabSz="457200">
              <a:spcBef>
                <a:spcPts val="1000"/>
              </a:spcBef>
              <a:buClr>
                <a:schemeClr val="accent1"/>
              </a:buClr>
              <a:buSzPct val="80000"/>
              <a:buFont typeface="Wingdings 3" charset="2"/>
              <a:buChar char=""/>
            </a:pPr>
            <a:r>
              <a:rPr lang="en-US" sz="3500" dirty="0"/>
              <a:t>2. Testing Coverage</a:t>
            </a:r>
          </a:p>
          <a:p>
            <a:pPr lvl="1" defTabSz="457200">
              <a:spcBef>
                <a:spcPts val="1000"/>
              </a:spcBef>
              <a:buClr>
                <a:schemeClr val="accent1"/>
              </a:buClr>
              <a:buSzPct val="80000"/>
              <a:buFont typeface="Wingdings 3" charset="2"/>
              <a:buChar char=""/>
            </a:pPr>
            <a:r>
              <a:rPr lang="en-US" sz="3500" dirty="0">
                <a:solidFill>
                  <a:srgbClr val="FF0000"/>
                </a:solidFill>
              </a:rPr>
              <a:t>3. Example</a:t>
            </a:r>
          </a:p>
          <a:p>
            <a:pPr lvl="1" defTabSz="457200">
              <a:spcBef>
                <a:spcPts val="1000"/>
              </a:spcBef>
              <a:buClr>
                <a:schemeClr val="accent1"/>
              </a:buClr>
              <a:buSzPct val="80000"/>
              <a:buFont typeface="Wingdings 3" charset="2"/>
              <a:buChar char=""/>
            </a:pPr>
            <a:r>
              <a:rPr lang="en-US" sz="3500" dirty="0">
                <a:solidFill>
                  <a:srgbClr val="FFFFFF"/>
                </a:solidFill>
              </a:rPr>
              <a:t>4. Question &amp; Answer </a:t>
            </a:r>
            <a:endParaRPr lang="en-US" sz="3500" b="1" dirty="0">
              <a:solidFill>
                <a:srgbClr val="FFFFFF"/>
              </a:solidFill>
            </a:endParaRPr>
          </a:p>
        </p:txBody>
      </p:sp>
    </p:spTree>
    <p:extLst>
      <p:ext uri="{BB962C8B-B14F-4D97-AF65-F5344CB8AC3E}">
        <p14:creationId xmlns:p14="http://schemas.microsoft.com/office/powerpoint/2010/main" val="37040303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BD89-597D-A08E-D1B5-E3C383D4EC5E}"/>
              </a:ext>
            </a:extLst>
          </p:cNvPr>
          <p:cNvSpPr>
            <a:spLocks noGrp="1"/>
          </p:cNvSpPr>
          <p:nvPr>
            <p:ph type="title"/>
          </p:nvPr>
        </p:nvSpPr>
        <p:spPr>
          <a:xfrm>
            <a:off x="499498" y="283779"/>
            <a:ext cx="6068628" cy="704193"/>
          </a:xfrm>
        </p:spPr>
        <p:txBody>
          <a:bodyPr>
            <a:normAutofit/>
          </a:bodyPr>
          <a:lstStyle/>
          <a:p>
            <a:r>
              <a:rPr lang="vi-VN" b="1" dirty="0">
                <a:latin typeface="Calibri" panose="020F0502020204030204" pitchFamily="34" charset="0"/>
                <a:ea typeface="Calibri" panose="020F0502020204030204" pitchFamily="34" charset="0"/>
                <a:cs typeface="Calibri" panose="020F0502020204030204" pitchFamily="34" charset="0"/>
              </a:rPr>
              <a:t>3</a:t>
            </a:r>
            <a:r>
              <a:rPr lang="en-US" b="1" dirty="0">
                <a:latin typeface="Calibri" panose="020F0502020204030204" pitchFamily="34" charset="0"/>
                <a:ea typeface="Calibri" panose="020F0502020204030204" pitchFamily="34" charset="0"/>
                <a:cs typeface="Calibri" panose="020F0502020204030204" pitchFamily="34" charset="0"/>
              </a:rPr>
              <a:t>. </a:t>
            </a:r>
            <a:r>
              <a:rPr lang="vi-VN" b="1" dirty="0">
                <a:latin typeface="Calibri" panose="020F0502020204030204" pitchFamily="34" charset="0"/>
                <a:ea typeface="Calibri" panose="020F0502020204030204" pitchFamily="34" charset="0"/>
                <a:cs typeface="Calibri" panose="020F0502020204030204" pitchFamily="34" charset="0"/>
              </a:rPr>
              <a:t>Example</a:t>
            </a:r>
            <a:endParaRPr lang="en-US" b="1" dirty="0">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F4452C31-21E2-4057-E928-B7683DA78DA8}"/>
              </a:ext>
            </a:extLst>
          </p:cNvPr>
          <p:cNvSpPr txBox="1"/>
          <p:nvPr/>
        </p:nvSpPr>
        <p:spPr>
          <a:xfrm>
            <a:off x="572231" y="1283937"/>
            <a:ext cx="7679671" cy="461665"/>
          </a:xfrm>
          <a:prstGeom prst="rect">
            <a:avLst/>
          </a:prstGeom>
          <a:noFill/>
        </p:spPr>
        <p:txBody>
          <a:bodyPr wrap="square" rtlCol="0">
            <a:spAutoFit/>
          </a:bodyPr>
          <a:lstStyle/>
          <a:p>
            <a:r>
              <a:rPr lang="vi-VN" sz="2400" b="1" dirty="0">
                <a:latin typeface="Calibri" panose="020F0502020204030204" pitchFamily="34" charset="0"/>
                <a:ea typeface="Calibri" panose="020F0502020204030204" pitchFamily="34" charset="0"/>
                <a:cs typeface="Calibri" panose="020F0502020204030204" pitchFamily="34" charset="0"/>
              </a:rPr>
              <a:t>UT for Can Driver</a:t>
            </a:r>
            <a:endParaRPr lang="en-US" sz="2400" b="1" dirty="0">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258EC9B-AAFB-177A-6CD1-B665116C9164}"/>
              </a:ext>
            </a:extLst>
          </p:cNvPr>
          <p:cNvSpPr txBox="1"/>
          <p:nvPr/>
        </p:nvSpPr>
        <p:spPr>
          <a:xfrm>
            <a:off x="848958" y="1688300"/>
            <a:ext cx="8350970" cy="2246769"/>
          </a:xfrm>
          <a:prstGeom prst="rect">
            <a:avLst/>
          </a:prstGeom>
          <a:noFill/>
        </p:spPr>
        <p:txBody>
          <a:bodyPr wrap="square">
            <a:spAutoFit/>
          </a:bodyPr>
          <a:lstStyle/>
          <a:p>
            <a:pPr marL="342900" marR="0" indent="-342900">
              <a:spcBef>
                <a:spcPts val="0"/>
              </a:spcBef>
              <a:spcAft>
                <a:spcPts val="0"/>
              </a:spcAft>
              <a:buClr>
                <a:srgbClr val="FF0000"/>
              </a:buClr>
              <a:buFont typeface="Wingdings" panose="05000000000000000000" pitchFamily="2" charset="2"/>
              <a:buChar char="v"/>
            </a:pPr>
            <a:r>
              <a:rPr lang="en-US" sz="2000" dirty="0">
                <a:latin typeface="Calibri" panose="020F0502020204030204" pitchFamily="34" charset="0"/>
              </a:rPr>
              <a:t>Example with </a:t>
            </a:r>
            <a:r>
              <a:rPr lang="en-US" sz="2000" dirty="0" err="1">
                <a:latin typeface="Calibri" panose="020F0502020204030204" pitchFamily="34" charset="0"/>
              </a:rPr>
              <a:t>can_internal_single_mailbox_ID_set</a:t>
            </a:r>
            <a:r>
              <a:rPr lang="en-US" sz="2000" dirty="0">
                <a:latin typeface="Calibri" panose="020F0502020204030204" pitchFamily="34" charset="0"/>
              </a:rPr>
              <a:t> private function:</a:t>
            </a:r>
          </a:p>
          <a:p>
            <a:pPr marR="0">
              <a:spcBef>
                <a:spcPts val="0"/>
              </a:spcBef>
              <a:spcAft>
                <a:spcPts val="0"/>
              </a:spcAft>
              <a:buClr>
                <a:srgbClr val="FF0000"/>
              </a:buClr>
            </a:pPr>
            <a:r>
              <a:rPr lang="en-US" sz="2000" b="1" dirty="0">
                <a:effectLst/>
                <a:latin typeface="Calibri" panose="020F0502020204030204" pitchFamily="34" charset="0"/>
              </a:rPr>
              <a:t>Input</a:t>
            </a:r>
            <a:r>
              <a:rPr lang="en-US" sz="2000" dirty="0">
                <a:effectLst/>
                <a:latin typeface="Calibri" panose="020F0502020204030204" pitchFamily="34" charset="0"/>
              </a:rPr>
              <a:t>: </a:t>
            </a:r>
            <a:r>
              <a:rPr lang="en-US" sz="2000" dirty="0" err="1">
                <a:effectLst/>
                <a:latin typeface="Calibri" panose="020F0502020204030204" pitchFamily="34" charset="0"/>
              </a:rPr>
              <a:t>p_cfg</a:t>
            </a:r>
            <a:r>
              <a:rPr lang="en-US" sz="2000" dirty="0">
                <a:effectLst/>
                <a:latin typeface="Calibri" panose="020F0502020204030204" pitchFamily="34" charset="0"/>
              </a:rPr>
              <a:t> , reg , </a:t>
            </a:r>
            <a:r>
              <a:rPr lang="en-US" sz="2000" dirty="0" err="1">
                <a:effectLst/>
                <a:latin typeface="Calibri" panose="020F0502020204030204" pitchFamily="34" charset="0"/>
              </a:rPr>
              <a:t>mailbox_data</a:t>
            </a:r>
            <a:r>
              <a:rPr lang="en-US" sz="2000" dirty="0">
                <a:effectLst/>
                <a:latin typeface="Calibri" panose="020F0502020204030204" pitchFamily="34" charset="0"/>
              </a:rPr>
              <a:t>.</a:t>
            </a:r>
          </a:p>
          <a:p>
            <a:pPr marR="0">
              <a:spcBef>
                <a:spcPts val="0"/>
              </a:spcBef>
              <a:spcAft>
                <a:spcPts val="0"/>
              </a:spcAft>
              <a:buClr>
                <a:srgbClr val="FF0000"/>
              </a:buClr>
            </a:pPr>
            <a:r>
              <a:rPr lang="en-US" sz="2000" b="1" dirty="0">
                <a:effectLst/>
                <a:latin typeface="Calibri" panose="020F0502020204030204" pitchFamily="34" charset="0"/>
              </a:rPr>
              <a:t>Output</a:t>
            </a:r>
            <a:r>
              <a:rPr lang="en-US" sz="2000" dirty="0">
                <a:effectLst/>
                <a:latin typeface="Calibri" panose="020F0502020204030204" pitchFamily="34" charset="0"/>
              </a:rPr>
              <a:t> </a:t>
            </a:r>
            <a:r>
              <a:rPr lang="en-US" sz="2000" b="1" dirty="0">
                <a:effectLst/>
                <a:latin typeface="Calibri" panose="020F0502020204030204" pitchFamily="34" charset="0"/>
              </a:rPr>
              <a:t>expect</a:t>
            </a:r>
            <a:r>
              <a:rPr lang="en-US" sz="2000" dirty="0">
                <a:effectLst/>
                <a:latin typeface="Calibri" panose="020F0502020204030204" pitchFamily="34" charset="0"/>
              </a:rPr>
              <a:t>: reg MB[x]_ID bits data match with mailbox data.</a:t>
            </a:r>
          </a:p>
          <a:p>
            <a:pPr marR="0">
              <a:spcBef>
                <a:spcPts val="0"/>
              </a:spcBef>
              <a:spcAft>
                <a:spcPts val="0"/>
              </a:spcAft>
              <a:buClr>
                <a:srgbClr val="FF0000"/>
              </a:buClr>
            </a:pPr>
            <a:r>
              <a:rPr lang="en-US" sz="2000" dirty="0">
                <a:effectLst/>
                <a:latin typeface="Calibri" panose="020F0502020204030204" pitchFamily="34" charset="0"/>
              </a:rPr>
              <a:t>Testcase1: </a:t>
            </a:r>
            <a:r>
              <a:rPr lang="en-US" sz="2000" dirty="0" err="1">
                <a:effectLst/>
                <a:latin typeface="Calibri" panose="020F0502020204030204" pitchFamily="34" charset="0"/>
              </a:rPr>
              <a:t>ID_global</a:t>
            </a:r>
            <a:r>
              <a:rPr lang="en-US" sz="2000" dirty="0">
                <a:effectLst/>
                <a:latin typeface="Calibri" panose="020F0502020204030204" pitchFamily="34" charset="0"/>
              </a:rPr>
              <a:t> = STANDARD, </a:t>
            </a:r>
            <a:r>
              <a:rPr lang="en-US" sz="2000" dirty="0" err="1">
                <a:effectLst/>
                <a:latin typeface="Calibri" panose="020F0502020204030204" pitchFamily="34" charset="0"/>
              </a:rPr>
              <a:t>ID_mailbox</a:t>
            </a:r>
            <a:r>
              <a:rPr lang="en-US" sz="2000" dirty="0">
                <a:effectLst/>
                <a:latin typeface="Calibri" panose="020F0502020204030204" pitchFamily="34" charset="0"/>
              </a:rPr>
              <a:t> = STANDARD, frame = REMOTE</a:t>
            </a:r>
          </a:p>
          <a:p>
            <a:pPr marR="0">
              <a:spcBef>
                <a:spcPts val="0"/>
              </a:spcBef>
              <a:spcAft>
                <a:spcPts val="0"/>
              </a:spcAft>
              <a:buClr>
                <a:srgbClr val="FF0000"/>
              </a:buClr>
            </a:pPr>
            <a:r>
              <a:rPr lang="en-US" sz="2000" dirty="0">
                <a:effectLst/>
                <a:latin typeface="Calibri" panose="020F0502020204030204" pitchFamily="34" charset="0"/>
              </a:rPr>
              <a:t>Testcase2: </a:t>
            </a:r>
            <a:r>
              <a:rPr lang="en-US" sz="2000" dirty="0" err="1">
                <a:effectLst/>
                <a:latin typeface="Calibri" panose="020F0502020204030204" pitchFamily="34" charset="0"/>
              </a:rPr>
              <a:t>ID_global</a:t>
            </a:r>
            <a:r>
              <a:rPr lang="en-US" sz="2000" dirty="0">
                <a:effectLst/>
                <a:latin typeface="Calibri" panose="020F0502020204030204" pitchFamily="34" charset="0"/>
              </a:rPr>
              <a:t> = EXTENDED, </a:t>
            </a:r>
            <a:r>
              <a:rPr lang="en-US" sz="2000" dirty="0" err="1">
                <a:effectLst/>
                <a:latin typeface="Calibri" panose="020F0502020204030204" pitchFamily="34" charset="0"/>
              </a:rPr>
              <a:t>ID_mailbox</a:t>
            </a:r>
            <a:r>
              <a:rPr lang="en-US" sz="2000" dirty="0">
                <a:effectLst/>
                <a:latin typeface="Calibri" panose="020F0502020204030204" pitchFamily="34" charset="0"/>
              </a:rPr>
              <a:t> = EXTENDED, frame = DATA</a:t>
            </a:r>
          </a:p>
          <a:p>
            <a:pPr marR="0">
              <a:spcBef>
                <a:spcPts val="0"/>
              </a:spcBef>
              <a:spcAft>
                <a:spcPts val="0"/>
              </a:spcAft>
              <a:buClr>
                <a:srgbClr val="FF0000"/>
              </a:buClr>
            </a:pPr>
            <a:r>
              <a:rPr lang="en-US" sz="2000" dirty="0">
                <a:effectLst/>
                <a:latin typeface="Calibri" panose="020F0502020204030204" pitchFamily="34" charset="0"/>
              </a:rPr>
              <a:t>Testcase3: </a:t>
            </a:r>
            <a:r>
              <a:rPr lang="en-US" sz="2000" dirty="0" err="1">
                <a:effectLst/>
                <a:latin typeface="Calibri" panose="020F0502020204030204" pitchFamily="34" charset="0"/>
              </a:rPr>
              <a:t>ID_global</a:t>
            </a:r>
            <a:r>
              <a:rPr lang="en-US" sz="2000" dirty="0">
                <a:effectLst/>
                <a:latin typeface="Calibri" panose="020F0502020204030204" pitchFamily="34" charset="0"/>
              </a:rPr>
              <a:t> = MIXED, </a:t>
            </a:r>
            <a:r>
              <a:rPr lang="en-US" sz="2000" dirty="0" err="1">
                <a:effectLst/>
                <a:latin typeface="Calibri" panose="020F0502020204030204" pitchFamily="34" charset="0"/>
              </a:rPr>
              <a:t>ID_mailbox</a:t>
            </a:r>
            <a:r>
              <a:rPr lang="en-US" sz="2000" dirty="0">
                <a:effectLst/>
                <a:latin typeface="Calibri" panose="020F0502020204030204" pitchFamily="34" charset="0"/>
              </a:rPr>
              <a:t> = STANDARD, frame = DATA</a:t>
            </a:r>
          </a:p>
          <a:p>
            <a:pPr marR="0">
              <a:spcBef>
                <a:spcPts val="0"/>
              </a:spcBef>
              <a:spcAft>
                <a:spcPts val="0"/>
              </a:spcAft>
              <a:buClr>
                <a:srgbClr val="FF0000"/>
              </a:buClr>
            </a:pPr>
            <a:r>
              <a:rPr lang="en-US" sz="2000" dirty="0">
                <a:effectLst/>
                <a:latin typeface="Calibri" panose="020F0502020204030204" pitchFamily="34" charset="0"/>
              </a:rPr>
              <a:t>Testcase4: </a:t>
            </a:r>
            <a:r>
              <a:rPr lang="en-US" sz="2000" dirty="0" err="1">
                <a:effectLst/>
                <a:latin typeface="Calibri" panose="020F0502020204030204" pitchFamily="34" charset="0"/>
              </a:rPr>
              <a:t>ID_global</a:t>
            </a:r>
            <a:r>
              <a:rPr lang="en-US" sz="2000" dirty="0">
                <a:effectLst/>
                <a:latin typeface="Calibri" panose="020F0502020204030204" pitchFamily="34" charset="0"/>
              </a:rPr>
              <a:t> = MIXED, </a:t>
            </a:r>
            <a:r>
              <a:rPr lang="en-US" sz="2000" dirty="0" err="1">
                <a:effectLst/>
                <a:latin typeface="Calibri" panose="020F0502020204030204" pitchFamily="34" charset="0"/>
              </a:rPr>
              <a:t>ID_mailbox</a:t>
            </a:r>
            <a:r>
              <a:rPr lang="en-US" sz="2000" dirty="0">
                <a:effectLst/>
                <a:latin typeface="Calibri" panose="020F0502020204030204" pitchFamily="34" charset="0"/>
              </a:rPr>
              <a:t> = EXTENDED, frame = REMOTE</a:t>
            </a:r>
          </a:p>
        </p:txBody>
      </p:sp>
      <p:pic>
        <p:nvPicPr>
          <p:cNvPr id="9" name="Picture 8">
            <a:extLst>
              <a:ext uri="{FF2B5EF4-FFF2-40B4-BE49-F238E27FC236}">
                <a16:creationId xmlns:a16="http://schemas.microsoft.com/office/drawing/2014/main" id="{88F8E89F-8A1F-72D0-3D61-0E6B521B8200}"/>
              </a:ext>
            </a:extLst>
          </p:cNvPr>
          <p:cNvPicPr>
            <a:picLocks noChangeAspect="1"/>
          </p:cNvPicPr>
          <p:nvPr/>
        </p:nvPicPr>
        <p:blipFill>
          <a:blip r:embed="rId3"/>
          <a:stretch>
            <a:fillRect/>
          </a:stretch>
        </p:blipFill>
        <p:spPr>
          <a:xfrm>
            <a:off x="848958" y="3877766"/>
            <a:ext cx="8074242" cy="2851555"/>
          </a:xfrm>
          <a:prstGeom prst="rect">
            <a:avLst/>
          </a:prstGeom>
        </p:spPr>
      </p:pic>
    </p:spTree>
    <p:extLst>
      <p:ext uri="{BB962C8B-B14F-4D97-AF65-F5344CB8AC3E}">
        <p14:creationId xmlns:p14="http://schemas.microsoft.com/office/powerpoint/2010/main" val="21199925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BD89-597D-A08E-D1B5-E3C383D4EC5E}"/>
              </a:ext>
            </a:extLst>
          </p:cNvPr>
          <p:cNvSpPr>
            <a:spLocks noGrp="1"/>
          </p:cNvSpPr>
          <p:nvPr>
            <p:ph type="title"/>
          </p:nvPr>
        </p:nvSpPr>
        <p:spPr>
          <a:xfrm>
            <a:off x="499498" y="283779"/>
            <a:ext cx="6068628" cy="704193"/>
          </a:xfrm>
        </p:spPr>
        <p:txBody>
          <a:bodyPr>
            <a:normAutofit/>
          </a:bodyPr>
          <a:lstStyle/>
          <a:p>
            <a:r>
              <a:rPr lang="vi-VN" b="1" dirty="0">
                <a:latin typeface="Calibri" panose="020F0502020204030204" pitchFamily="34" charset="0"/>
                <a:ea typeface="Calibri" panose="020F0502020204030204" pitchFamily="34" charset="0"/>
                <a:cs typeface="Calibri" panose="020F0502020204030204" pitchFamily="34" charset="0"/>
              </a:rPr>
              <a:t>3</a:t>
            </a:r>
            <a:r>
              <a:rPr lang="en-US" b="1" dirty="0">
                <a:latin typeface="Calibri" panose="020F0502020204030204" pitchFamily="34" charset="0"/>
                <a:ea typeface="Calibri" panose="020F0502020204030204" pitchFamily="34" charset="0"/>
                <a:cs typeface="Calibri" panose="020F0502020204030204" pitchFamily="34" charset="0"/>
              </a:rPr>
              <a:t>. </a:t>
            </a:r>
            <a:r>
              <a:rPr lang="vi-VN" b="1" dirty="0">
                <a:latin typeface="Calibri" panose="020F0502020204030204" pitchFamily="34" charset="0"/>
                <a:ea typeface="Calibri" panose="020F0502020204030204" pitchFamily="34" charset="0"/>
                <a:cs typeface="Calibri" panose="020F0502020204030204" pitchFamily="34" charset="0"/>
              </a:rPr>
              <a:t>Example</a:t>
            </a:r>
            <a:endParaRPr lang="en-US" b="1" dirty="0">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F4452C31-21E2-4057-E928-B7683DA78DA8}"/>
              </a:ext>
            </a:extLst>
          </p:cNvPr>
          <p:cNvSpPr txBox="1"/>
          <p:nvPr/>
        </p:nvSpPr>
        <p:spPr>
          <a:xfrm>
            <a:off x="572231" y="1283937"/>
            <a:ext cx="7679671" cy="461665"/>
          </a:xfrm>
          <a:prstGeom prst="rect">
            <a:avLst/>
          </a:prstGeom>
          <a:noFill/>
        </p:spPr>
        <p:txBody>
          <a:bodyPr wrap="square" rtlCol="0">
            <a:spAutoFit/>
          </a:bodyPr>
          <a:lstStyle/>
          <a:p>
            <a:r>
              <a:rPr lang="vi-VN" sz="2400" b="1" dirty="0">
                <a:latin typeface="Calibri" panose="020F0502020204030204" pitchFamily="34" charset="0"/>
                <a:ea typeface="Calibri" panose="020F0502020204030204" pitchFamily="34" charset="0"/>
                <a:cs typeface="Calibri" panose="020F0502020204030204" pitchFamily="34" charset="0"/>
              </a:rPr>
              <a:t>UT for Can Driver</a:t>
            </a:r>
            <a:endParaRPr lang="en-US" sz="2400" b="1" dirty="0">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48794405-8B23-031D-68F3-23DB855E86D7}"/>
              </a:ext>
            </a:extLst>
          </p:cNvPr>
          <p:cNvSpPr txBox="1"/>
          <p:nvPr/>
        </p:nvSpPr>
        <p:spPr>
          <a:xfrm>
            <a:off x="572231" y="1745602"/>
            <a:ext cx="10472759" cy="400110"/>
          </a:xfrm>
          <a:prstGeom prst="rect">
            <a:avLst/>
          </a:prstGeom>
          <a:noFill/>
        </p:spPr>
        <p:txBody>
          <a:bodyPr wrap="square">
            <a:spAutoFit/>
          </a:bodyPr>
          <a:lstStyle/>
          <a:p>
            <a:pPr marL="342900" marR="0" indent="-342900">
              <a:spcBef>
                <a:spcPts val="0"/>
              </a:spcBef>
              <a:spcAft>
                <a:spcPts val="0"/>
              </a:spcAft>
              <a:buClr>
                <a:srgbClr val="FF0000"/>
              </a:buClr>
              <a:buFont typeface="Wingdings" panose="05000000000000000000" pitchFamily="2" charset="2"/>
              <a:buChar char="v"/>
            </a:pPr>
            <a:r>
              <a:rPr lang="en-US" sz="2000" dirty="0">
                <a:effectLst/>
                <a:latin typeface="Calibri" panose="020F0502020204030204" pitchFamily="34" charset="0"/>
              </a:rPr>
              <a:t>One of 4 test case : Stub REG, pass to function then watch stub register behavior</a:t>
            </a:r>
          </a:p>
        </p:txBody>
      </p:sp>
      <p:pic>
        <p:nvPicPr>
          <p:cNvPr id="10" name="Picture 9">
            <a:extLst>
              <a:ext uri="{FF2B5EF4-FFF2-40B4-BE49-F238E27FC236}">
                <a16:creationId xmlns:a16="http://schemas.microsoft.com/office/drawing/2014/main" id="{22802BDF-3258-A694-F18E-89A39B5AC00F}"/>
              </a:ext>
            </a:extLst>
          </p:cNvPr>
          <p:cNvPicPr>
            <a:picLocks noChangeAspect="1"/>
          </p:cNvPicPr>
          <p:nvPr/>
        </p:nvPicPr>
        <p:blipFill>
          <a:blip r:embed="rId3"/>
          <a:stretch>
            <a:fillRect/>
          </a:stretch>
        </p:blipFill>
        <p:spPr>
          <a:xfrm>
            <a:off x="708183" y="2207267"/>
            <a:ext cx="9716856" cy="3543795"/>
          </a:xfrm>
          <a:prstGeom prst="rect">
            <a:avLst/>
          </a:prstGeom>
        </p:spPr>
      </p:pic>
      <p:sp>
        <p:nvSpPr>
          <p:cNvPr id="11" name="TextBox 10">
            <a:extLst>
              <a:ext uri="{FF2B5EF4-FFF2-40B4-BE49-F238E27FC236}">
                <a16:creationId xmlns:a16="http://schemas.microsoft.com/office/drawing/2014/main" id="{B4A00C8F-1812-F49E-3B82-8B2C7DAA01BA}"/>
              </a:ext>
            </a:extLst>
          </p:cNvPr>
          <p:cNvSpPr txBox="1"/>
          <p:nvPr/>
        </p:nvSpPr>
        <p:spPr>
          <a:xfrm>
            <a:off x="499498" y="5857285"/>
            <a:ext cx="10472759" cy="400110"/>
          </a:xfrm>
          <a:prstGeom prst="rect">
            <a:avLst/>
          </a:prstGeom>
          <a:noFill/>
        </p:spPr>
        <p:txBody>
          <a:bodyPr wrap="square">
            <a:spAutoFit/>
          </a:bodyPr>
          <a:lstStyle/>
          <a:p>
            <a:pPr marR="0">
              <a:spcBef>
                <a:spcPts val="0"/>
              </a:spcBef>
              <a:spcAft>
                <a:spcPts val="0"/>
              </a:spcAft>
              <a:buClr>
                <a:srgbClr val="FF0000"/>
              </a:buClr>
            </a:pPr>
            <a:r>
              <a:rPr lang="en-US" sz="2000" dirty="0">
                <a:effectLst/>
                <a:latin typeface="Calibri" panose="020F0502020204030204" pitchFamily="34" charset="0"/>
              </a:rPr>
              <a:t>*Check is Register </a:t>
            </a:r>
            <a:r>
              <a:rPr lang="en-US" sz="2000" dirty="0">
                <a:latin typeface="Calibri" panose="020F0502020204030204" pitchFamily="34" charset="0"/>
              </a:rPr>
              <a:t>match </a:t>
            </a:r>
            <a:r>
              <a:rPr lang="en-US" sz="2000" dirty="0">
                <a:effectLst/>
                <a:latin typeface="Calibri" panose="020F0502020204030204" pitchFamily="34" charset="0"/>
              </a:rPr>
              <a:t>with Data from </a:t>
            </a:r>
            <a:r>
              <a:rPr lang="en-US" sz="2000" dirty="0" err="1">
                <a:effectLst/>
                <a:latin typeface="Calibri" panose="020F0502020204030204" pitchFamily="34" charset="0"/>
              </a:rPr>
              <a:t>can_mailbox</a:t>
            </a:r>
            <a:r>
              <a:rPr lang="en-US" sz="2000" dirty="0">
                <a:effectLst/>
                <a:latin typeface="Calibri" panose="020F0502020204030204" pitchFamily="34" charset="0"/>
              </a:rPr>
              <a:t>? </a:t>
            </a:r>
          </a:p>
        </p:txBody>
      </p:sp>
    </p:spTree>
    <p:extLst>
      <p:ext uri="{BB962C8B-B14F-4D97-AF65-F5344CB8AC3E}">
        <p14:creationId xmlns:p14="http://schemas.microsoft.com/office/powerpoint/2010/main" val="9293852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BD89-597D-A08E-D1B5-E3C383D4EC5E}"/>
              </a:ext>
            </a:extLst>
          </p:cNvPr>
          <p:cNvSpPr>
            <a:spLocks noGrp="1"/>
          </p:cNvSpPr>
          <p:nvPr>
            <p:ph type="title"/>
          </p:nvPr>
        </p:nvSpPr>
        <p:spPr>
          <a:xfrm>
            <a:off x="499498" y="283779"/>
            <a:ext cx="6068628" cy="704193"/>
          </a:xfrm>
        </p:spPr>
        <p:txBody>
          <a:bodyPr>
            <a:normAutofit/>
          </a:bodyPr>
          <a:lstStyle/>
          <a:p>
            <a:r>
              <a:rPr lang="vi-VN" b="1" dirty="0">
                <a:latin typeface="Calibri" panose="020F0502020204030204" pitchFamily="34" charset="0"/>
                <a:ea typeface="Calibri" panose="020F0502020204030204" pitchFamily="34" charset="0"/>
                <a:cs typeface="Calibri" panose="020F0502020204030204" pitchFamily="34" charset="0"/>
              </a:rPr>
              <a:t>3</a:t>
            </a:r>
            <a:r>
              <a:rPr lang="en-US" b="1" dirty="0">
                <a:latin typeface="Calibri" panose="020F0502020204030204" pitchFamily="34" charset="0"/>
                <a:ea typeface="Calibri" panose="020F0502020204030204" pitchFamily="34" charset="0"/>
                <a:cs typeface="Calibri" panose="020F0502020204030204" pitchFamily="34" charset="0"/>
              </a:rPr>
              <a:t>. </a:t>
            </a:r>
            <a:r>
              <a:rPr lang="vi-VN" b="1" dirty="0">
                <a:latin typeface="Calibri" panose="020F0502020204030204" pitchFamily="34" charset="0"/>
                <a:ea typeface="Calibri" panose="020F0502020204030204" pitchFamily="34" charset="0"/>
                <a:cs typeface="Calibri" panose="020F0502020204030204" pitchFamily="34" charset="0"/>
              </a:rPr>
              <a:t>Example</a:t>
            </a:r>
            <a:endParaRPr lang="en-US" b="1" dirty="0">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F4452C31-21E2-4057-E928-B7683DA78DA8}"/>
              </a:ext>
            </a:extLst>
          </p:cNvPr>
          <p:cNvSpPr txBox="1"/>
          <p:nvPr/>
        </p:nvSpPr>
        <p:spPr>
          <a:xfrm>
            <a:off x="572231" y="1283937"/>
            <a:ext cx="7679671" cy="461665"/>
          </a:xfrm>
          <a:prstGeom prst="rect">
            <a:avLst/>
          </a:prstGeom>
          <a:noFill/>
        </p:spPr>
        <p:txBody>
          <a:bodyPr wrap="square" rtlCol="0">
            <a:spAutoFit/>
          </a:bodyPr>
          <a:lstStyle/>
          <a:p>
            <a:r>
              <a:rPr lang="vi-VN" sz="2400" b="1" dirty="0">
                <a:latin typeface="Calibri" panose="020F0502020204030204" pitchFamily="34" charset="0"/>
                <a:ea typeface="Calibri" panose="020F0502020204030204" pitchFamily="34" charset="0"/>
                <a:cs typeface="Calibri" panose="020F0502020204030204" pitchFamily="34" charset="0"/>
              </a:rPr>
              <a:t>UT for Can Driver</a:t>
            </a:r>
            <a:endParaRPr lang="en-US" sz="2400" b="1" dirty="0">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48794405-8B23-031D-68F3-23DB855E86D7}"/>
              </a:ext>
            </a:extLst>
          </p:cNvPr>
          <p:cNvSpPr txBox="1"/>
          <p:nvPr/>
        </p:nvSpPr>
        <p:spPr>
          <a:xfrm>
            <a:off x="572231" y="1745602"/>
            <a:ext cx="10472759" cy="400110"/>
          </a:xfrm>
          <a:prstGeom prst="rect">
            <a:avLst/>
          </a:prstGeom>
          <a:noFill/>
        </p:spPr>
        <p:txBody>
          <a:bodyPr wrap="square">
            <a:spAutoFit/>
          </a:bodyPr>
          <a:lstStyle/>
          <a:p>
            <a:pPr marL="342900" marR="0" indent="-342900">
              <a:spcBef>
                <a:spcPts val="0"/>
              </a:spcBef>
              <a:spcAft>
                <a:spcPts val="0"/>
              </a:spcAft>
              <a:buClr>
                <a:srgbClr val="FF0000"/>
              </a:buClr>
              <a:buFont typeface="Wingdings" panose="05000000000000000000" pitchFamily="2" charset="2"/>
              <a:buChar char="Ø"/>
            </a:pPr>
            <a:r>
              <a:rPr lang="en-US" sz="2000" dirty="0">
                <a:effectLst/>
                <a:latin typeface="Calibri" panose="020F0502020204030204" pitchFamily="34" charset="0"/>
              </a:rPr>
              <a:t>Result on terminal </a:t>
            </a:r>
          </a:p>
        </p:txBody>
      </p:sp>
      <p:pic>
        <p:nvPicPr>
          <p:cNvPr id="5" name="Picture 4">
            <a:extLst>
              <a:ext uri="{FF2B5EF4-FFF2-40B4-BE49-F238E27FC236}">
                <a16:creationId xmlns:a16="http://schemas.microsoft.com/office/drawing/2014/main" id="{D345A116-822C-2E43-3F58-4592F3A5CC6A}"/>
              </a:ext>
            </a:extLst>
          </p:cNvPr>
          <p:cNvPicPr>
            <a:picLocks noChangeAspect="1"/>
          </p:cNvPicPr>
          <p:nvPr/>
        </p:nvPicPr>
        <p:blipFill>
          <a:blip r:embed="rId3"/>
          <a:stretch>
            <a:fillRect/>
          </a:stretch>
        </p:blipFill>
        <p:spPr>
          <a:xfrm>
            <a:off x="572231" y="2207267"/>
            <a:ext cx="9590438" cy="2593333"/>
          </a:xfrm>
          <a:prstGeom prst="rect">
            <a:avLst/>
          </a:prstGeom>
        </p:spPr>
      </p:pic>
      <p:sp>
        <p:nvSpPr>
          <p:cNvPr id="6" name="TextBox 5">
            <a:extLst>
              <a:ext uri="{FF2B5EF4-FFF2-40B4-BE49-F238E27FC236}">
                <a16:creationId xmlns:a16="http://schemas.microsoft.com/office/drawing/2014/main" id="{B93D6648-E4C7-A8F9-363E-4C0FF721332B}"/>
              </a:ext>
            </a:extLst>
          </p:cNvPr>
          <p:cNvSpPr txBox="1"/>
          <p:nvPr/>
        </p:nvSpPr>
        <p:spPr>
          <a:xfrm>
            <a:off x="572230" y="4963745"/>
            <a:ext cx="10472759" cy="400110"/>
          </a:xfrm>
          <a:prstGeom prst="rect">
            <a:avLst/>
          </a:prstGeom>
          <a:noFill/>
        </p:spPr>
        <p:txBody>
          <a:bodyPr wrap="square">
            <a:spAutoFit/>
          </a:bodyPr>
          <a:lstStyle/>
          <a:p>
            <a:pPr marR="0">
              <a:spcBef>
                <a:spcPts val="0"/>
              </a:spcBef>
              <a:spcAft>
                <a:spcPts val="0"/>
              </a:spcAft>
              <a:buClr>
                <a:srgbClr val="FF0000"/>
              </a:buClr>
            </a:pPr>
            <a:r>
              <a:rPr lang="en-US" sz="1800" b="1" dirty="0">
                <a:effectLst/>
                <a:latin typeface="Calibri" panose="020F0502020204030204" pitchFamily="34" charset="0"/>
              </a:rPr>
              <a:t>Statement Coverage </a:t>
            </a:r>
            <a:r>
              <a:rPr lang="en-US" sz="1800" dirty="0">
                <a:effectLst/>
                <a:latin typeface="Calibri" panose="020F0502020204030204" pitchFamily="34" charset="0"/>
              </a:rPr>
              <a:t>is</a:t>
            </a:r>
            <a:r>
              <a:rPr lang="en-US" sz="1800" b="1" dirty="0">
                <a:effectLst/>
                <a:latin typeface="Calibri" panose="020F0502020204030204" pitchFamily="34" charset="0"/>
              </a:rPr>
              <a:t> </a:t>
            </a:r>
            <a:r>
              <a:rPr lang="en-US" sz="1800" dirty="0">
                <a:effectLst/>
                <a:latin typeface="Calibri" panose="020F0502020204030204" pitchFamily="34" charset="0"/>
              </a:rPr>
              <a:t>satisfied </a:t>
            </a:r>
            <a:r>
              <a:rPr lang="en-US" dirty="0">
                <a:latin typeface="Calibri" panose="020F0502020204030204" pitchFamily="34" charset="0"/>
              </a:rPr>
              <a:t>with test case 1,2 (all lines for function are executed)</a:t>
            </a:r>
            <a:r>
              <a:rPr lang="en-US" sz="1800" b="1" dirty="0">
                <a:effectLst/>
                <a:latin typeface="Calibri" panose="020F0502020204030204" pitchFamily="34" charset="0"/>
              </a:rPr>
              <a:t> </a:t>
            </a:r>
            <a:r>
              <a:rPr lang="en-US" sz="2000" dirty="0">
                <a:latin typeface="Calibri" panose="020F0502020204030204" pitchFamily="34" charset="0"/>
              </a:rPr>
              <a:t> </a:t>
            </a:r>
            <a:endParaRPr lang="en-US" sz="2000" dirty="0">
              <a:effectLst/>
              <a:latin typeface="Calibri" panose="020F0502020204030204" pitchFamily="34" charset="0"/>
            </a:endParaRPr>
          </a:p>
        </p:txBody>
      </p:sp>
      <p:sp>
        <p:nvSpPr>
          <p:cNvPr id="8" name="TextBox 7">
            <a:extLst>
              <a:ext uri="{FF2B5EF4-FFF2-40B4-BE49-F238E27FC236}">
                <a16:creationId xmlns:a16="http://schemas.microsoft.com/office/drawing/2014/main" id="{B2517CBE-6D98-9F08-70BA-F5D8A4788F2A}"/>
              </a:ext>
            </a:extLst>
          </p:cNvPr>
          <p:cNvSpPr txBox="1"/>
          <p:nvPr/>
        </p:nvSpPr>
        <p:spPr>
          <a:xfrm>
            <a:off x="572230" y="5326945"/>
            <a:ext cx="10472759" cy="400110"/>
          </a:xfrm>
          <a:prstGeom prst="rect">
            <a:avLst/>
          </a:prstGeom>
          <a:noFill/>
        </p:spPr>
        <p:txBody>
          <a:bodyPr wrap="square">
            <a:spAutoFit/>
          </a:bodyPr>
          <a:lstStyle/>
          <a:p>
            <a:pPr marR="0">
              <a:spcBef>
                <a:spcPts val="0"/>
              </a:spcBef>
              <a:spcAft>
                <a:spcPts val="0"/>
              </a:spcAft>
              <a:buClr>
                <a:srgbClr val="FF0000"/>
              </a:buClr>
            </a:pPr>
            <a:r>
              <a:rPr lang="en-US" sz="1800" b="1" dirty="0">
                <a:effectLst/>
                <a:latin typeface="Calibri" panose="020F0502020204030204" pitchFamily="34" charset="0"/>
              </a:rPr>
              <a:t>Branch Coverage </a:t>
            </a:r>
            <a:r>
              <a:rPr lang="en-US" sz="1800" dirty="0">
                <a:effectLst/>
                <a:latin typeface="Calibri" panose="020F0502020204030204" pitchFamily="34" charset="0"/>
              </a:rPr>
              <a:t>is</a:t>
            </a:r>
            <a:r>
              <a:rPr lang="en-US" sz="1800" b="1" dirty="0">
                <a:effectLst/>
                <a:latin typeface="Calibri" panose="020F0502020204030204" pitchFamily="34" charset="0"/>
              </a:rPr>
              <a:t> </a:t>
            </a:r>
            <a:r>
              <a:rPr lang="en-US" sz="1800" dirty="0">
                <a:effectLst/>
                <a:latin typeface="Calibri" panose="020F0502020204030204" pitchFamily="34" charset="0"/>
              </a:rPr>
              <a:t>satisfied </a:t>
            </a:r>
            <a:r>
              <a:rPr lang="en-US" dirty="0">
                <a:latin typeface="Calibri" panose="020F0502020204030204" pitchFamily="34" charset="0"/>
              </a:rPr>
              <a:t>with test case 1,2 (all branch codes are executed)</a:t>
            </a:r>
            <a:r>
              <a:rPr lang="en-US" sz="1800" b="1" dirty="0">
                <a:effectLst/>
                <a:latin typeface="Calibri" panose="020F0502020204030204" pitchFamily="34" charset="0"/>
              </a:rPr>
              <a:t> </a:t>
            </a:r>
            <a:r>
              <a:rPr lang="en-US" sz="2000" dirty="0">
                <a:latin typeface="Calibri" panose="020F0502020204030204" pitchFamily="34" charset="0"/>
              </a:rPr>
              <a:t> </a:t>
            </a:r>
            <a:endParaRPr lang="en-US" sz="2000" dirty="0">
              <a:effectLst/>
              <a:latin typeface="Calibri" panose="020F0502020204030204" pitchFamily="34" charset="0"/>
            </a:endParaRPr>
          </a:p>
        </p:txBody>
      </p:sp>
      <p:sp>
        <p:nvSpPr>
          <p:cNvPr id="9" name="TextBox 8">
            <a:extLst>
              <a:ext uri="{FF2B5EF4-FFF2-40B4-BE49-F238E27FC236}">
                <a16:creationId xmlns:a16="http://schemas.microsoft.com/office/drawing/2014/main" id="{77F16FF9-C85C-C37F-29A5-9667FAEB8ECB}"/>
              </a:ext>
            </a:extLst>
          </p:cNvPr>
          <p:cNvSpPr txBox="1"/>
          <p:nvPr/>
        </p:nvSpPr>
        <p:spPr>
          <a:xfrm>
            <a:off x="572230" y="5721375"/>
            <a:ext cx="10472759" cy="400110"/>
          </a:xfrm>
          <a:prstGeom prst="rect">
            <a:avLst/>
          </a:prstGeom>
          <a:noFill/>
        </p:spPr>
        <p:txBody>
          <a:bodyPr wrap="square">
            <a:spAutoFit/>
          </a:bodyPr>
          <a:lstStyle/>
          <a:p>
            <a:pPr marR="0">
              <a:spcBef>
                <a:spcPts val="0"/>
              </a:spcBef>
              <a:spcAft>
                <a:spcPts val="0"/>
              </a:spcAft>
              <a:buClr>
                <a:srgbClr val="FF0000"/>
              </a:buClr>
            </a:pPr>
            <a:r>
              <a:rPr lang="en-US" sz="1800" b="1" dirty="0">
                <a:effectLst/>
                <a:latin typeface="Calibri" panose="020F0502020204030204" pitchFamily="34" charset="0"/>
              </a:rPr>
              <a:t>Condition Coverage </a:t>
            </a:r>
            <a:r>
              <a:rPr lang="en-US" sz="1800" dirty="0">
                <a:effectLst/>
                <a:latin typeface="Calibri" panose="020F0502020204030204" pitchFamily="34" charset="0"/>
              </a:rPr>
              <a:t>is</a:t>
            </a:r>
            <a:r>
              <a:rPr lang="en-US" sz="1800" b="1" dirty="0">
                <a:effectLst/>
                <a:latin typeface="Calibri" panose="020F0502020204030204" pitchFamily="34" charset="0"/>
              </a:rPr>
              <a:t> </a:t>
            </a:r>
            <a:r>
              <a:rPr lang="en-US" sz="1800" dirty="0">
                <a:effectLst/>
                <a:latin typeface="Calibri" panose="020F0502020204030204" pitchFamily="34" charset="0"/>
              </a:rPr>
              <a:t>satisfied </a:t>
            </a:r>
            <a:r>
              <a:rPr lang="en-US" dirty="0">
                <a:latin typeface="Calibri" panose="020F0502020204030204" pitchFamily="34" charset="0"/>
              </a:rPr>
              <a:t>with test case 1,2,3,4 (</a:t>
            </a:r>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t>a</a:t>
            </a:r>
            <a:r>
              <a:rPr lang="en-US"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ll conditions have true and false values</a:t>
            </a:r>
            <a:r>
              <a:rPr lang="en-US" dirty="0">
                <a:latin typeface="Calibri" panose="020F0502020204030204" pitchFamily="34" charset="0"/>
              </a:rPr>
              <a:t>)</a:t>
            </a:r>
            <a:r>
              <a:rPr lang="en-US" sz="1800" b="1" dirty="0">
                <a:effectLst/>
                <a:latin typeface="Calibri" panose="020F0502020204030204" pitchFamily="34" charset="0"/>
              </a:rPr>
              <a:t> </a:t>
            </a:r>
            <a:r>
              <a:rPr lang="en-US" sz="2000" dirty="0">
                <a:latin typeface="Calibri" panose="020F0502020204030204" pitchFamily="34" charset="0"/>
              </a:rPr>
              <a:t> </a:t>
            </a:r>
            <a:endParaRPr lang="en-US" sz="2000" dirty="0">
              <a:effectLst/>
              <a:latin typeface="Calibri" panose="020F0502020204030204" pitchFamily="34" charset="0"/>
            </a:endParaRPr>
          </a:p>
        </p:txBody>
      </p:sp>
    </p:spTree>
    <p:extLst>
      <p:ext uri="{BB962C8B-B14F-4D97-AF65-F5344CB8AC3E}">
        <p14:creationId xmlns:p14="http://schemas.microsoft.com/office/powerpoint/2010/main" val="17287863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BD89-597D-A08E-D1B5-E3C383D4EC5E}"/>
              </a:ext>
            </a:extLst>
          </p:cNvPr>
          <p:cNvSpPr>
            <a:spLocks noGrp="1"/>
          </p:cNvSpPr>
          <p:nvPr>
            <p:ph type="title"/>
          </p:nvPr>
        </p:nvSpPr>
        <p:spPr>
          <a:xfrm>
            <a:off x="499498" y="283779"/>
            <a:ext cx="6068628" cy="704193"/>
          </a:xfrm>
        </p:spPr>
        <p:txBody>
          <a:bodyPr>
            <a:normAutofit/>
          </a:bodyPr>
          <a:lstStyle/>
          <a:p>
            <a:r>
              <a:rPr lang="vi-VN" b="1" dirty="0">
                <a:latin typeface="Calibri" panose="020F0502020204030204" pitchFamily="34" charset="0"/>
                <a:ea typeface="Calibri" panose="020F0502020204030204" pitchFamily="34" charset="0"/>
                <a:cs typeface="Calibri" panose="020F0502020204030204" pitchFamily="34" charset="0"/>
              </a:rPr>
              <a:t>3</a:t>
            </a:r>
            <a:r>
              <a:rPr lang="en-US" b="1" dirty="0">
                <a:latin typeface="Calibri" panose="020F0502020204030204" pitchFamily="34" charset="0"/>
                <a:ea typeface="Calibri" panose="020F0502020204030204" pitchFamily="34" charset="0"/>
                <a:cs typeface="Calibri" panose="020F0502020204030204" pitchFamily="34" charset="0"/>
              </a:rPr>
              <a:t>. </a:t>
            </a:r>
            <a:r>
              <a:rPr lang="vi-VN" b="1" dirty="0">
                <a:latin typeface="Calibri" panose="020F0502020204030204" pitchFamily="34" charset="0"/>
                <a:ea typeface="Calibri" panose="020F0502020204030204" pitchFamily="34" charset="0"/>
                <a:cs typeface="Calibri" panose="020F0502020204030204" pitchFamily="34" charset="0"/>
              </a:rPr>
              <a:t>Example</a:t>
            </a:r>
            <a:endParaRPr lang="en-US" b="1" dirty="0">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F4452C31-21E2-4057-E928-B7683DA78DA8}"/>
              </a:ext>
            </a:extLst>
          </p:cNvPr>
          <p:cNvSpPr txBox="1"/>
          <p:nvPr/>
        </p:nvSpPr>
        <p:spPr>
          <a:xfrm>
            <a:off x="572231" y="1283937"/>
            <a:ext cx="7679671" cy="461665"/>
          </a:xfrm>
          <a:prstGeom prst="rect">
            <a:avLst/>
          </a:prstGeom>
          <a:noFill/>
        </p:spPr>
        <p:txBody>
          <a:bodyPr wrap="square" rtlCol="0">
            <a:spAutoFit/>
          </a:bodyPr>
          <a:lstStyle/>
          <a:p>
            <a:r>
              <a:rPr lang="vi-VN" sz="2400" b="1" dirty="0">
                <a:latin typeface="Calibri" panose="020F0502020204030204" pitchFamily="34" charset="0"/>
                <a:ea typeface="Calibri" panose="020F0502020204030204" pitchFamily="34" charset="0"/>
                <a:cs typeface="Calibri" panose="020F0502020204030204" pitchFamily="34" charset="0"/>
              </a:rPr>
              <a:t>UT for Can Driver</a:t>
            </a:r>
            <a:endParaRPr lang="en-US" sz="2400" b="1" dirty="0">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258EC9B-AAFB-177A-6CD1-B665116C9164}"/>
              </a:ext>
            </a:extLst>
          </p:cNvPr>
          <p:cNvSpPr txBox="1"/>
          <p:nvPr/>
        </p:nvSpPr>
        <p:spPr>
          <a:xfrm>
            <a:off x="572230" y="1895691"/>
            <a:ext cx="4902137" cy="2246769"/>
          </a:xfrm>
          <a:prstGeom prst="rect">
            <a:avLst/>
          </a:prstGeom>
          <a:noFill/>
        </p:spPr>
        <p:txBody>
          <a:bodyPr wrap="square">
            <a:spAutoFit/>
          </a:bodyPr>
          <a:lstStyle/>
          <a:p>
            <a:pPr marL="342900" marR="0" indent="-342900">
              <a:spcBef>
                <a:spcPts val="0"/>
              </a:spcBef>
              <a:spcAft>
                <a:spcPts val="0"/>
              </a:spcAft>
              <a:buClr>
                <a:srgbClr val="FF0000"/>
              </a:buClr>
              <a:buFont typeface="Wingdings" panose="05000000000000000000" pitchFamily="2" charset="2"/>
              <a:buChar char="v"/>
            </a:pPr>
            <a:r>
              <a:rPr lang="en-US" sz="2000" dirty="0">
                <a:latin typeface="Calibri" panose="020F0502020204030204" pitchFamily="34" charset="0"/>
              </a:rPr>
              <a:t>Example with </a:t>
            </a:r>
            <a:r>
              <a:rPr lang="en-US" sz="2000" dirty="0" err="1">
                <a:latin typeface="Calibri" panose="020F0502020204030204" pitchFamily="34" charset="0"/>
              </a:rPr>
              <a:t>HAL_CAN_Write</a:t>
            </a:r>
            <a:r>
              <a:rPr lang="en-US" sz="2000" dirty="0">
                <a:latin typeface="Calibri" panose="020F0502020204030204" pitchFamily="34" charset="0"/>
              </a:rPr>
              <a:t> function:</a:t>
            </a:r>
          </a:p>
          <a:p>
            <a:pPr marR="0">
              <a:spcBef>
                <a:spcPts val="0"/>
              </a:spcBef>
              <a:spcAft>
                <a:spcPts val="0"/>
              </a:spcAft>
              <a:buClr>
                <a:srgbClr val="FF0000"/>
              </a:buClr>
            </a:pPr>
            <a:r>
              <a:rPr lang="en-US" sz="2000" b="1" dirty="0">
                <a:effectLst/>
                <a:latin typeface="Calibri" panose="020F0502020204030204" pitchFamily="34" charset="0"/>
              </a:rPr>
              <a:t>Input</a:t>
            </a:r>
            <a:r>
              <a:rPr lang="en-US" sz="2000" dirty="0">
                <a:effectLst/>
                <a:latin typeface="Calibri" panose="020F0502020204030204" pitchFamily="34" charset="0"/>
              </a:rPr>
              <a:t>: </a:t>
            </a:r>
            <a:r>
              <a:rPr lang="en-US" sz="2000" dirty="0" err="1">
                <a:effectLst/>
                <a:latin typeface="Calibri" panose="020F0502020204030204" pitchFamily="34" charset="0"/>
              </a:rPr>
              <a:t>p_ctrl</a:t>
            </a:r>
            <a:r>
              <a:rPr lang="en-US" sz="2000" dirty="0">
                <a:effectLst/>
                <a:latin typeface="Calibri" panose="020F0502020204030204" pitchFamily="34" charset="0"/>
              </a:rPr>
              <a:t> ,mailbox ,</a:t>
            </a:r>
            <a:r>
              <a:rPr lang="en-US" sz="2000" dirty="0" err="1">
                <a:effectLst/>
                <a:latin typeface="Calibri" panose="020F0502020204030204" pitchFamily="34" charset="0"/>
              </a:rPr>
              <a:t>p_frame</a:t>
            </a:r>
            <a:r>
              <a:rPr lang="en-US" sz="2000" dirty="0">
                <a:effectLst/>
                <a:latin typeface="Calibri" panose="020F0502020204030204" pitchFamily="34" charset="0"/>
              </a:rPr>
              <a:t>.</a:t>
            </a:r>
          </a:p>
          <a:p>
            <a:pPr marR="0">
              <a:spcBef>
                <a:spcPts val="0"/>
              </a:spcBef>
              <a:spcAft>
                <a:spcPts val="0"/>
              </a:spcAft>
              <a:buClr>
                <a:srgbClr val="FF0000"/>
              </a:buClr>
            </a:pPr>
            <a:r>
              <a:rPr lang="en-US" sz="2000" b="1" dirty="0">
                <a:effectLst/>
                <a:latin typeface="Calibri" panose="020F0502020204030204" pitchFamily="34" charset="0"/>
              </a:rPr>
              <a:t>Output</a:t>
            </a:r>
            <a:r>
              <a:rPr lang="en-US" sz="2000" dirty="0">
                <a:effectLst/>
                <a:latin typeface="Calibri" panose="020F0502020204030204" pitchFamily="34" charset="0"/>
              </a:rPr>
              <a:t> </a:t>
            </a:r>
            <a:r>
              <a:rPr lang="en-US" sz="2000" b="1" dirty="0">
                <a:effectLst/>
                <a:latin typeface="Calibri" panose="020F0502020204030204" pitchFamily="34" charset="0"/>
              </a:rPr>
              <a:t>expect</a:t>
            </a:r>
            <a:r>
              <a:rPr lang="en-US" sz="2000" dirty="0">
                <a:effectLst/>
                <a:latin typeface="Calibri" panose="020F0502020204030204" pitchFamily="34" charset="0"/>
              </a:rPr>
              <a:t>: reg MB[mailbox] data match with mailbox data, and the trigger sending bit is enabled.</a:t>
            </a:r>
          </a:p>
          <a:p>
            <a:pPr marR="0">
              <a:spcBef>
                <a:spcPts val="0"/>
              </a:spcBef>
              <a:spcAft>
                <a:spcPts val="0"/>
              </a:spcAft>
              <a:buClr>
                <a:srgbClr val="FF0000"/>
              </a:buClr>
            </a:pPr>
            <a:r>
              <a:rPr lang="en-US" sz="2000" dirty="0">
                <a:effectLst/>
                <a:latin typeface="Calibri" panose="020F0502020204030204" pitchFamily="34" charset="0"/>
              </a:rPr>
              <a:t>Testcase1: Sending with normal mailbox .</a:t>
            </a:r>
          </a:p>
          <a:p>
            <a:pPr marR="0">
              <a:spcBef>
                <a:spcPts val="0"/>
              </a:spcBef>
              <a:spcAft>
                <a:spcPts val="0"/>
              </a:spcAft>
              <a:buClr>
                <a:srgbClr val="FF0000"/>
              </a:buClr>
            </a:pPr>
            <a:r>
              <a:rPr lang="en-US" sz="2000" dirty="0">
                <a:effectLst/>
                <a:latin typeface="Calibri" panose="020F0502020204030204" pitchFamily="34" charset="0"/>
              </a:rPr>
              <a:t>Testcase2: Sending with FIFO mailbox.</a:t>
            </a:r>
          </a:p>
        </p:txBody>
      </p:sp>
      <p:pic>
        <p:nvPicPr>
          <p:cNvPr id="7" name="Picture 6">
            <a:extLst>
              <a:ext uri="{FF2B5EF4-FFF2-40B4-BE49-F238E27FC236}">
                <a16:creationId xmlns:a16="http://schemas.microsoft.com/office/drawing/2014/main" id="{AE9B852C-3D0D-5B56-52A6-CF4C5B3D9ECC}"/>
              </a:ext>
            </a:extLst>
          </p:cNvPr>
          <p:cNvPicPr>
            <a:picLocks noChangeAspect="1"/>
          </p:cNvPicPr>
          <p:nvPr/>
        </p:nvPicPr>
        <p:blipFill>
          <a:blip r:embed="rId3"/>
          <a:stretch>
            <a:fillRect/>
          </a:stretch>
        </p:blipFill>
        <p:spPr>
          <a:xfrm>
            <a:off x="5474367" y="1666998"/>
            <a:ext cx="6504735" cy="4334046"/>
          </a:xfrm>
          <a:prstGeom prst="rect">
            <a:avLst/>
          </a:prstGeom>
        </p:spPr>
      </p:pic>
    </p:spTree>
    <p:extLst>
      <p:ext uri="{BB962C8B-B14F-4D97-AF65-F5344CB8AC3E}">
        <p14:creationId xmlns:p14="http://schemas.microsoft.com/office/powerpoint/2010/main" val="5014009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BD89-597D-A08E-D1B5-E3C383D4EC5E}"/>
              </a:ext>
            </a:extLst>
          </p:cNvPr>
          <p:cNvSpPr>
            <a:spLocks noGrp="1"/>
          </p:cNvSpPr>
          <p:nvPr>
            <p:ph type="title"/>
          </p:nvPr>
        </p:nvSpPr>
        <p:spPr>
          <a:xfrm>
            <a:off x="499498" y="283779"/>
            <a:ext cx="6068628" cy="704193"/>
          </a:xfrm>
        </p:spPr>
        <p:txBody>
          <a:bodyPr>
            <a:normAutofit/>
          </a:bodyPr>
          <a:lstStyle/>
          <a:p>
            <a:r>
              <a:rPr lang="vi-VN" b="1" dirty="0">
                <a:latin typeface="Calibri" panose="020F0502020204030204" pitchFamily="34" charset="0"/>
                <a:ea typeface="Calibri" panose="020F0502020204030204" pitchFamily="34" charset="0"/>
                <a:cs typeface="Calibri" panose="020F0502020204030204" pitchFamily="34" charset="0"/>
              </a:rPr>
              <a:t>3</a:t>
            </a:r>
            <a:r>
              <a:rPr lang="en-US" b="1" dirty="0">
                <a:latin typeface="Calibri" panose="020F0502020204030204" pitchFamily="34" charset="0"/>
                <a:ea typeface="Calibri" panose="020F0502020204030204" pitchFamily="34" charset="0"/>
                <a:cs typeface="Calibri" panose="020F0502020204030204" pitchFamily="34" charset="0"/>
              </a:rPr>
              <a:t>. </a:t>
            </a:r>
            <a:r>
              <a:rPr lang="vi-VN" b="1" dirty="0">
                <a:latin typeface="Calibri" panose="020F0502020204030204" pitchFamily="34" charset="0"/>
                <a:ea typeface="Calibri" panose="020F0502020204030204" pitchFamily="34" charset="0"/>
                <a:cs typeface="Calibri" panose="020F0502020204030204" pitchFamily="34" charset="0"/>
              </a:rPr>
              <a:t>Example</a:t>
            </a:r>
            <a:endParaRPr lang="en-US" b="1" dirty="0">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F4452C31-21E2-4057-E928-B7683DA78DA8}"/>
              </a:ext>
            </a:extLst>
          </p:cNvPr>
          <p:cNvSpPr txBox="1"/>
          <p:nvPr/>
        </p:nvSpPr>
        <p:spPr>
          <a:xfrm>
            <a:off x="572231" y="1283937"/>
            <a:ext cx="7679671" cy="461665"/>
          </a:xfrm>
          <a:prstGeom prst="rect">
            <a:avLst/>
          </a:prstGeom>
          <a:noFill/>
        </p:spPr>
        <p:txBody>
          <a:bodyPr wrap="square" rtlCol="0">
            <a:spAutoFit/>
          </a:bodyPr>
          <a:lstStyle/>
          <a:p>
            <a:r>
              <a:rPr lang="vi-VN" sz="2400" b="1" dirty="0">
                <a:latin typeface="Calibri" panose="020F0502020204030204" pitchFamily="34" charset="0"/>
                <a:ea typeface="Calibri" panose="020F0502020204030204" pitchFamily="34" charset="0"/>
                <a:cs typeface="Calibri" panose="020F0502020204030204" pitchFamily="34" charset="0"/>
              </a:rPr>
              <a:t>UT for Can Driver</a:t>
            </a:r>
            <a:endParaRPr lang="en-US" sz="2400" b="1" dirty="0">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48794405-8B23-031D-68F3-23DB855E86D7}"/>
              </a:ext>
            </a:extLst>
          </p:cNvPr>
          <p:cNvSpPr txBox="1"/>
          <p:nvPr/>
        </p:nvSpPr>
        <p:spPr>
          <a:xfrm>
            <a:off x="572232" y="1745602"/>
            <a:ext cx="4204306" cy="1323439"/>
          </a:xfrm>
          <a:prstGeom prst="rect">
            <a:avLst/>
          </a:prstGeom>
          <a:noFill/>
        </p:spPr>
        <p:txBody>
          <a:bodyPr wrap="square">
            <a:spAutoFit/>
          </a:bodyPr>
          <a:lstStyle/>
          <a:p>
            <a:pPr marL="342900" marR="0" indent="-342900">
              <a:spcBef>
                <a:spcPts val="0"/>
              </a:spcBef>
              <a:spcAft>
                <a:spcPts val="0"/>
              </a:spcAft>
              <a:buClr>
                <a:srgbClr val="FF0000"/>
              </a:buClr>
              <a:buFont typeface="Wingdings" panose="05000000000000000000" pitchFamily="2" charset="2"/>
              <a:buChar char="v"/>
            </a:pPr>
            <a:r>
              <a:rPr lang="en-US" sz="2000" dirty="0">
                <a:effectLst/>
                <a:latin typeface="Calibri" panose="020F0502020204030204" pitchFamily="34" charset="0"/>
              </a:rPr>
              <a:t>One of 2 test case : Stub REGs, make fake can frame, pass to function then watch </a:t>
            </a:r>
            <a:r>
              <a:rPr lang="en-US" sz="2000" dirty="0">
                <a:latin typeface="Calibri" panose="020F0502020204030204" pitchFamily="34" charset="0"/>
              </a:rPr>
              <a:t>stub REGs value</a:t>
            </a:r>
            <a:endParaRPr lang="en-US" sz="2000" dirty="0">
              <a:effectLst/>
              <a:latin typeface="Calibri" panose="020F0502020204030204" pitchFamily="34" charset="0"/>
            </a:endParaRPr>
          </a:p>
        </p:txBody>
      </p:sp>
      <p:pic>
        <p:nvPicPr>
          <p:cNvPr id="5" name="Picture 4">
            <a:extLst>
              <a:ext uri="{FF2B5EF4-FFF2-40B4-BE49-F238E27FC236}">
                <a16:creationId xmlns:a16="http://schemas.microsoft.com/office/drawing/2014/main" id="{A8467F8B-7766-B6B6-8EB0-DAFE1B420391}"/>
              </a:ext>
            </a:extLst>
          </p:cNvPr>
          <p:cNvPicPr>
            <a:picLocks noChangeAspect="1"/>
          </p:cNvPicPr>
          <p:nvPr/>
        </p:nvPicPr>
        <p:blipFill>
          <a:blip r:embed="rId3"/>
          <a:stretch>
            <a:fillRect/>
          </a:stretch>
        </p:blipFill>
        <p:spPr>
          <a:xfrm>
            <a:off x="4776538" y="1091243"/>
            <a:ext cx="5439534" cy="5325218"/>
          </a:xfrm>
          <a:prstGeom prst="rect">
            <a:avLst/>
          </a:prstGeom>
        </p:spPr>
      </p:pic>
      <p:pic>
        <p:nvPicPr>
          <p:cNvPr id="8" name="Picture 7">
            <a:extLst>
              <a:ext uri="{FF2B5EF4-FFF2-40B4-BE49-F238E27FC236}">
                <a16:creationId xmlns:a16="http://schemas.microsoft.com/office/drawing/2014/main" id="{A03F712F-864C-4329-E2E8-08BBB0D2956B}"/>
              </a:ext>
            </a:extLst>
          </p:cNvPr>
          <p:cNvPicPr>
            <a:picLocks noChangeAspect="1"/>
          </p:cNvPicPr>
          <p:nvPr/>
        </p:nvPicPr>
        <p:blipFill>
          <a:blip r:embed="rId4"/>
          <a:stretch>
            <a:fillRect/>
          </a:stretch>
        </p:blipFill>
        <p:spPr>
          <a:xfrm>
            <a:off x="4776538" y="1110296"/>
            <a:ext cx="5687219" cy="5306165"/>
          </a:xfrm>
          <a:prstGeom prst="rect">
            <a:avLst/>
          </a:prstGeom>
        </p:spPr>
      </p:pic>
    </p:spTree>
    <p:extLst>
      <p:ext uri="{BB962C8B-B14F-4D97-AF65-F5344CB8AC3E}">
        <p14:creationId xmlns:p14="http://schemas.microsoft.com/office/powerpoint/2010/main" val="2645648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2D8AFC-71B2-A7CB-FCBC-CFB5C115C5FB}"/>
              </a:ext>
            </a:extLst>
          </p:cNvPr>
          <p:cNvSpPr txBox="1"/>
          <p:nvPr/>
        </p:nvSpPr>
        <p:spPr>
          <a:xfrm>
            <a:off x="908562" y="1608082"/>
            <a:ext cx="3843375" cy="120271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457200">
              <a:spcBef>
                <a:spcPct val="0"/>
              </a:spcBef>
              <a:spcAft>
                <a:spcPts val="600"/>
              </a:spcAft>
            </a:pPr>
            <a:r>
              <a:rPr lang="en-US" sz="3600" b="1" dirty="0">
                <a:solidFill>
                  <a:schemeClr val="tx1">
                    <a:lumMod val="85000"/>
                    <a:lumOff val="15000"/>
                  </a:schemeClr>
                </a:solidFill>
                <a:latin typeface="+mj-lt"/>
                <a:ea typeface="+mj-ea"/>
                <a:cs typeface="+mj-cs"/>
              </a:rPr>
              <a:t>Content:</a:t>
            </a:r>
          </a:p>
        </p:txBody>
      </p:sp>
      <p:sp>
        <p:nvSpPr>
          <p:cNvPr id="53" name="TextBox 52">
            <a:extLst>
              <a:ext uri="{FF2B5EF4-FFF2-40B4-BE49-F238E27FC236}">
                <a16:creationId xmlns:a16="http://schemas.microsoft.com/office/drawing/2014/main" id="{6E3825A2-24B0-CA49-0B8E-8A0E525DC10F}"/>
              </a:ext>
            </a:extLst>
          </p:cNvPr>
          <p:cNvSpPr txBox="1"/>
          <p:nvPr/>
        </p:nvSpPr>
        <p:spPr>
          <a:xfrm>
            <a:off x="2561379" y="1008993"/>
            <a:ext cx="7591613" cy="391438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342900" indent="-342900" defTabSz="457200">
              <a:spcBef>
                <a:spcPts val="1000"/>
              </a:spcBef>
              <a:buClr>
                <a:schemeClr val="accent1"/>
              </a:buClr>
              <a:buSzPct val="80000"/>
              <a:buFont typeface="Wingdings 3" charset="2"/>
              <a:buChar char=""/>
            </a:pPr>
            <a:endParaRPr lang="en-US" sz="2500" b="1" dirty="0">
              <a:solidFill>
                <a:srgbClr val="FFFFFF"/>
              </a:solidFill>
            </a:endParaRPr>
          </a:p>
          <a:p>
            <a:pPr lvl="1" defTabSz="457200">
              <a:spcBef>
                <a:spcPts val="1000"/>
              </a:spcBef>
              <a:buClr>
                <a:schemeClr val="accent1"/>
              </a:buClr>
              <a:buSzPct val="80000"/>
              <a:buFont typeface="Wingdings 3" charset="2"/>
              <a:buChar char=""/>
            </a:pPr>
            <a:r>
              <a:rPr lang="en-US" sz="3500" dirty="0">
                <a:solidFill>
                  <a:srgbClr val="FF0000"/>
                </a:solidFill>
              </a:rPr>
              <a:t>1. Unit Testing</a:t>
            </a:r>
          </a:p>
          <a:p>
            <a:pPr lvl="1" defTabSz="457200">
              <a:spcBef>
                <a:spcPts val="1000"/>
              </a:spcBef>
              <a:buClr>
                <a:schemeClr val="accent1"/>
              </a:buClr>
              <a:buSzPct val="80000"/>
              <a:buFont typeface="Wingdings 3" charset="2"/>
              <a:buChar char=""/>
            </a:pPr>
            <a:r>
              <a:rPr lang="en-US" sz="3500" dirty="0">
                <a:solidFill>
                  <a:srgbClr val="FFFFFF"/>
                </a:solidFill>
              </a:rPr>
              <a:t>2. Testing Coverage</a:t>
            </a:r>
          </a:p>
          <a:p>
            <a:pPr lvl="1" defTabSz="457200">
              <a:spcBef>
                <a:spcPts val="1000"/>
              </a:spcBef>
              <a:buClr>
                <a:schemeClr val="accent1"/>
              </a:buClr>
              <a:buSzPct val="80000"/>
              <a:buFont typeface="Wingdings 3" charset="2"/>
              <a:buChar char=""/>
            </a:pPr>
            <a:r>
              <a:rPr lang="en-US" sz="3500" dirty="0">
                <a:solidFill>
                  <a:srgbClr val="FFFFFF"/>
                </a:solidFill>
              </a:rPr>
              <a:t>3. Example</a:t>
            </a:r>
          </a:p>
          <a:p>
            <a:pPr lvl="1" defTabSz="457200">
              <a:spcBef>
                <a:spcPts val="1000"/>
              </a:spcBef>
              <a:buClr>
                <a:schemeClr val="accent1"/>
              </a:buClr>
              <a:buSzPct val="80000"/>
              <a:buFont typeface="Wingdings 3" charset="2"/>
              <a:buChar char=""/>
            </a:pPr>
            <a:r>
              <a:rPr lang="en-US" sz="3500" dirty="0">
                <a:solidFill>
                  <a:srgbClr val="FFFFFF"/>
                </a:solidFill>
              </a:rPr>
              <a:t>4. Question &amp; Answer </a:t>
            </a:r>
            <a:endParaRPr lang="en-US" sz="3500" b="1" dirty="0">
              <a:solidFill>
                <a:srgbClr val="FFFFFF"/>
              </a:solidFill>
            </a:endParaRPr>
          </a:p>
        </p:txBody>
      </p:sp>
    </p:spTree>
    <p:extLst>
      <p:ext uri="{BB962C8B-B14F-4D97-AF65-F5344CB8AC3E}">
        <p14:creationId xmlns:p14="http://schemas.microsoft.com/office/powerpoint/2010/main" val="3170169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BD89-597D-A08E-D1B5-E3C383D4EC5E}"/>
              </a:ext>
            </a:extLst>
          </p:cNvPr>
          <p:cNvSpPr>
            <a:spLocks noGrp="1"/>
          </p:cNvSpPr>
          <p:nvPr>
            <p:ph type="title"/>
          </p:nvPr>
        </p:nvSpPr>
        <p:spPr>
          <a:xfrm>
            <a:off x="499498" y="283779"/>
            <a:ext cx="6068628" cy="704193"/>
          </a:xfrm>
        </p:spPr>
        <p:txBody>
          <a:bodyPr>
            <a:normAutofit/>
          </a:bodyPr>
          <a:lstStyle/>
          <a:p>
            <a:r>
              <a:rPr lang="vi-VN" b="1" dirty="0">
                <a:latin typeface="Calibri" panose="020F0502020204030204" pitchFamily="34" charset="0"/>
                <a:ea typeface="Calibri" panose="020F0502020204030204" pitchFamily="34" charset="0"/>
                <a:cs typeface="Calibri" panose="020F0502020204030204" pitchFamily="34" charset="0"/>
              </a:rPr>
              <a:t>3</a:t>
            </a:r>
            <a:r>
              <a:rPr lang="en-US" b="1" dirty="0">
                <a:latin typeface="Calibri" panose="020F0502020204030204" pitchFamily="34" charset="0"/>
                <a:ea typeface="Calibri" panose="020F0502020204030204" pitchFamily="34" charset="0"/>
                <a:cs typeface="Calibri" panose="020F0502020204030204" pitchFamily="34" charset="0"/>
              </a:rPr>
              <a:t>. </a:t>
            </a:r>
            <a:r>
              <a:rPr lang="vi-VN" b="1" dirty="0">
                <a:latin typeface="Calibri" panose="020F0502020204030204" pitchFamily="34" charset="0"/>
                <a:ea typeface="Calibri" panose="020F0502020204030204" pitchFamily="34" charset="0"/>
                <a:cs typeface="Calibri" panose="020F0502020204030204" pitchFamily="34" charset="0"/>
              </a:rPr>
              <a:t>Example</a:t>
            </a:r>
            <a:endParaRPr lang="en-US" b="1" dirty="0">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F4452C31-21E2-4057-E928-B7683DA78DA8}"/>
              </a:ext>
            </a:extLst>
          </p:cNvPr>
          <p:cNvSpPr txBox="1"/>
          <p:nvPr/>
        </p:nvSpPr>
        <p:spPr>
          <a:xfrm>
            <a:off x="572231" y="1283937"/>
            <a:ext cx="7679671" cy="461665"/>
          </a:xfrm>
          <a:prstGeom prst="rect">
            <a:avLst/>
          </a:prstGeom>
          <a:noFill/>
        </p:spPr>
        <p:txBody>
          <a:bodyPr wrap="square" rtlCol="0">
            <a:spAutoFit/>
          </a:bodyPr>
          <a:lstStyle/>
          <a:p>
            <a:r>
              <a:rPr lang="vi-VN" sz="2400" b="1" dirty="0">
                <a:latin typeface="Calibri" panose="020F0502020204030204" pitchFamily="34" charset="0"/>
                <a:ea typeface="Calibri" panose="020F0502020204030204" pitchFamily="34" charset="0"/>
                <a:cs typeface="Calibri" panose="020F0502020204030204" pitchFamily="34" charset="0"/>
              </a:rPr>
              <a:t>UT for Can Driver</a:t>
            </a:r>
            <a:endParaRPr lang="en-US" sz="2400" b="1" dirty="0">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48794405-8B23-031D-68F3-23DB855E86D7}"/>
              </a:ext>
            </a:extLst>
          </p:cNvPr>
          <p:cNvSpPr txBox="1"/>
          <p:nvPr/>
        </p:nvSpPr>
        <p:spPr>
          <a:xfrm>
            <a:off x="572231" y="1745602"/>
            <a:ext cx="10472759" cy="400110"/>
          </a:xfrm>
          <a:prstGeom prst="rect">
            <a:avLst/>
          </a:prstGeom>
          <a:noFill/>
        </p:spPr>
        <p:txBody>
          <a:bodyPr wrap="square">
            <a:spAutoFit/>
          </a:bodyPr>
          <a:lstStyle/>
          <a:p>
            <a:pPr marL="342900" marR="0" indent="-342900">
              <a:spcBef>
                <a:spcPts val="0"/>
              </a:spcBef>
              <a:spcAft>
                <a:spcPts val="0"/>
              </a:spcAft>
              <a:buClr>
                <a:srgbClr val="FF0000"/>
              </a:buClr>
              <a:buFont typeface="Wingdings" panose="05000000000000000000" pitchFamily="2" charset="2"/>
              <a:buChar char="Ø"/>
            </a:pPr>
            <a:r>
              <a:rPr lang="en-US" sz="2000" dirty="0">
                <a:effectLst/>
                <a:latin typeface="Calibri" panose="020F0502020204030204" pitchFamily="34" charset="0"/>
              </a:rPr>
              <a:t>Result on terminal </a:t>
            </a:r>
          </a:p>
        </p:txBody>
      </p:sp>
      <p:sp>
        <p:nvSpPr>
          <p:cNvPr id="6" name="TextBox 5">
            <a:extLst>
              <a:ext uri="{FF2B5EF4-FFF2-40B4-BE49-F238E27FC236}">
                <a16:creationId xmlns:a16="http://schemas.microsoft.com/office/drawing/2014/main" id="{B93D6648-E4C7-A8F9-363E-4C0FF721332B}"/>
              </a:ext>
            </a:extLst>
          </p:cNvPr>
          <p:cNvSpPr txBox="1"/>
          <p:nvPr/>
        </p:nvSpPr>
        <p:spPr>
          <a:xfrm>
            <a:off x="689160" y="4312179"/>
            <a:ext cx="10472759" cy="400110"/>
          </a:xfrm>
          <a:prstGeom prst="rect">
            <a:avLst/>
          </a:prstGeom>
          <a:noFill/>
        </p:spPr>
        <p:txBody>
          <a:bodyPr wrap="square">
            <a:spAutoFit/>
          </a:bodyPr>
          <a:lstStyle/>
          <a:p>
            <a:pPr marR="0">
              <a:spcBef>
                <a:spcPts val="0"/>
              </a:spcBef>
              <a:spcAft>
                <a:spcPts val="0"/>
              </a:spcAft>
              <a:buClr>
                <a:srgbClr val="FF0000"/>
              </a:buClr>
            </a:pPr>
            <a:r>
              <a:rPr lang="en-US" sz="1800" b="1" dirty="0">
                <a:effectLst/>
                <a:latin typeface="Calibri" panose="020F0502020204030204" pitchFamily="34" charset="0"/>
              </a:rPr>
              <a:t>Statement Coverage </a:t>
            </a:r>
            <a:r>
              <a:rPr lang="en-US" sz="1800" dirty="0">
                <a:effectLst/>
                <a:latin typeface="Calibri" panose="020F0502020204030204" pitchFamily="34" charset="0"/>
              </a:rPr>
              <a:t>is</a:t>
            </a:r>
            <a:r>
              <a:rPr lang="en-US" sz="1800" b="1" dirty="0">
                <a:effectLst/>
                <a:latin typeface="Calibri" panose="020F0502020204030204" pitchFamily="34" charset="0"/>
              </a:rPr>
              <a:t> </a:t>
            </a:r>
            <a:r>
              <a:rPr lang="en-US" sz="1800" dirty="0">
                <a:effectLst/>
                <a:latin typeface="Calibri" panose="020F0502020204030204" pitchFamily="34" charset="0"/>
              </a:rPr>
              <a:t>satisfied </a:t>
            </a:r>
            <a:r>
              <a:rPr lang="en-US" dirty="0">
                <a:latin typeface="Calibri" panose="020F0502020204030204" pitchFamily="34" charset="0"/>
              </a:rPr>
              <a:t>with test case 1,2 (all lines for function are executed)</a:t>
            </a:r>
            <a:r>
              <a:rPr lang="en-US" sz="1800" b="1" dirty="0">
                <a:effectLst/>
                <a:latin typeface="Calibri" panose="020F0502020204030204" pitchFamily="34" charset="0"/>
              </a:rPr>
              <a:t> </a:t>
            </a:r>
            <a:r>
              <a:rPr lang="en-US" sz="2000" dirty="0">
                <a:latin typeface="Calibri" panose="020F0502020204030204" pitchFamily="34" charset="0"/>
              </a:rPr>
              <a:t> </a:t>
            </a:r>
            <a:endParaRPr lang="en-US" sz="2000" dirty="0">
              <a:effectLst/>
              <a:latin typeface="Calibri" panose="020F0502020204030204" pitchFamily="34" charset="0"/>
            </a:endParaRPr>
          </a:p>
        </p:txBody>
      </p:sp>
      <p:sp>
        <p:nvSpPr>
          <p:cNvPr id="8" name="TextBox 7">
            <a:extLst>
              <a:ext uri="{FF2B5EF4-FFF2-40B4-BE49-F238E27FC236}">
                <a16:creationId xmlns:a16="http://schemas.microsoft.com/office/drawing/2014/main" id="{B2517CBE-6D98-9F08-70BA-F5D8A4788F2A}"/>
              </a:ext>
            </a:extLst>
          </p:cNvPr>
          <p:cNvSpPr txBox="1"/>
          <p:nvPr/>
        </p:nvSpPr>
        <p:spPr>
          <a:xfrm>
            <a:off x="689160" y="4675379"/>
            <a:ext cx="10472759" cy="400110"/>
          </a:xfrm>
          <a:prstGeom prst="rect">
            <a:avLst/>
          </a:prstGeom>
          <a:noFill/>
        </p:spPr>
        <p:txBody>
          <a:bodyPr wrap="square">
            <a:spAutoFit/>
          </a:bodyPr>
          <a:lstStyle/>
          <a:p>
            <a:pPr marR="0">
              <a:spcBef>
                <a:spcPts val="0"/>
              </a:spcBef>
              <a:spcAft>
                <a:spcPts val="0"/>
              </a:spcAft>
              <a:buClr>
                <a:srgbClr val="FF0000"/>
              </a:buClr>
            </a:pPr>
            <a:r>
              <a:rPr lang="en-US" sz="1800" b="1" dirty="0">
                <a:effectLst/>
                <a:latin typeface="Calibri" panose="020F0502020204030204" pitchFamily="34" charset="0"/>
              </a:rPr>
              <a:t>Branch Coverage </a:t>
            </a:r>
            <a:r>
              <a:rPr lang="en-US" sz="1800" dirty="0">
                <a:effectLst/>
                <a:latin typeface="Calibri" panose="020F0502020204030204" pitchFamily="34" charset="0"/>
              </a:rPr>
              <a:t>is</a:t>
            </a:r>
            <a:r>
              <a:rPr lang="en-US" sz="1800" b="1" dirty="0">
                <a:effectLst/>
                <a:latin typeface="Calibri" panose="020F0502020204030204" pitchFamily="34" charset="0"/>
              </a:rPr>
              <a:t> </a:t>
            </a:r>
            <a:r>
              <a:rPr lang="en-US" sz="1800" dirty="0">
                <a:effectLst/>
                <a:latin typeface="Calibri" panose="020F0502020204030204" pitchFamily="34" charset="0"/>
              </a:rPr>
              <a:t>satisfied </a:t>
            </a:r>
            <a:r>
              <a:rPr lang="en-US" dirty="0">
                <a:latin typeface="Calibri" panose="020F0502020204030204" pitchFamily="34" charset="0"/>
              </a:rPr>
              <a:t>with test case 1,2 (all branch codes are executed)</a:t>
            </a:r>
            <a:r>
              <a:rPr lang="en-US" sz="1800" b="1" dirty="0">
                <a:effectLst/>
                <a:latin typeface="Calibri" panose="020F0502020204030204" pitchFamily="34" charset="0"/>
              </a:rPr>
              <a:t> </a:t>
            </a:r>
            <a:r>
              <a:rPr lang="en-US" sz="2000" dirty="0">
                <a:latin typeface="Calibri" panose="020F0502020204030204" pitchFamily="34" charset="0"/>
              </a:rPr>
              <a:t> </a:t>
            </a:r>
            <a:endParaRPr lang="en-US" sz="2000" dirty="0">
              <a:effectLst/>
              <a:latin typeface="Calibri" panose="020F0502020204030204" pitchFamily="34" charset="0"/>
            </a:endParaRPr>
          </a:p>
        </p:txBody>
      </p:sp>
      <p:sp>
        <p:nvSpPr>
          <p:cNvPr id="9" name="TextBox 8">
            <a:extLst>
              <a:ext uri="{FF2B5EF4-FFF2-40B4-BE49-F238E27FC236}">
                <a16:creationId xmlns:a16="http://schemas.microsoft.com/office/drawing/2014/main" id="{77F16FF9-C85C-C37F-29A5-9667FAEB8ECB}"/>
              </a:ext>
            </a:extLst>
          </p:cNvPr>
          <p:cNvSpPr txBox="1"/>
          <p:nvPr/>
        </p:nvSpPr>
        <p:spPr>
          <a:xfrm>
            <a:off x="689160" y="5069809"/>
            <a:ext cx="10472759" cy="400110"/>
          </a:xfrm>
          <a:prstGeom prst="rect">
            <a:avLst/>
          </a:prstGeom>
          <a:noFill/>
        </p:spPr>
        <p:txBody>
          <a:bodyPr wrap="square">
            <a:spAutoFit/>
          </a:bodyPr>
          <a:lstStyle/>
          <a:p>
            <a:pPr marR="0">
              <a:spcBef>
                <a:spcPts val="0"/>
              </a:spcBef>
              <a:spcAft>
                <a:spcPts val="0"/>
              </a:spcAft>
              <a:buClr>
                <a:srgbClr val="FF0000"/>
              </a:buClr>
            </a:pPr>
            <a:r>
              <a:rPr lang="en-US" sz="1800" b="1" dirty="0">
                <a:effectLst/>
                <a:latin typeface="Calibri" panose="020F0502020204030204" pitchFamily="34" charset="0"/>
                <a:ea typeface="Calibri" panose="020F0502020204030204" pitchFamily="34" charset="0"/>
                <a:cs typeface="Calibri" panose="020F0502020204030204" pitchFamily="34" charset="0"/>
              </a:rPr>
              <a:t>Condition Coverage </a:t>
            </a:r>
            <a:r>
              <a:rPr lang="en-US" sz="1800" dirty="0">
                <a:effectLst/>
                <a:latin typeface="Calibri" panose="020F0502020204030204" pitchFamily="34" charset="0"/>
                <a:ea typeface="Calibri" panose="020F0502020204030204" pitchFamily="34" charset="0"/>
                <a:cs typeface="Calibri" panose="020F0502020204030204" pitchFamily="34" charset="0"/>
              </a:rPr>
              <a:t>is</a:t>
            </a:r>
            <a:r>
              <a:rPr lang="en-US" sz="1800" b="1" dirty="0">
                <a:effectLst/>
                <a:latin typeface="Calibri" panose="020F0502020204030204" pitchFamily="34" charset="0"/>
                <a:ea typeface="Calibri" panose="020F0502020204030204" pitchFamily="34" charset="0"/>
                <a:cs typeface="Calibri" panose="020F0502020204030204" pitchFamily="34" charset="0"/>
              </a:rPr>
              <a:t> </a:t>
            </a:r>
            <a:r>
              <a:rPr lang="en-US" sz="1800" dirty="0">
                <a:effectLst/>
                <a:latin typeface="Calibri" panose="020F0502020204030204" pitchFamily="34" charset="0"/>
                <a:ea typeface="Calibri" panose="020F0502020204030204" pitchFamily="34" charset="0"/>
                <a:cs typeface="Calibri" panose="020F0502020204030204" pitchFamily="34" charset="0"/>
              </a:rPr>
              <a:t>satisfied </a:t>
            </a:r>
            <a:r>
              <a:rPr lang="en-US" dirty="0">
                <a:latin typeface="Calibri" panose="020F0502020204030204" pitchFamily="34" charset="0"/>
                <a:ea typeface="Calibri" panose="020F0502020204030204" pitchFamily="34" charset="0"/>
                <a:cs typeface="Calibri" panose="020F0502020204030204" pitchFamily="34" charset="0"/>
              </a:rPr>
              <a:t>with test case 1,2 (</a:t>
            </a:r>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t>a</a:t>
            </a:r>
            <a:r>
              <a:rPr lang="en-US"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ll conditions have true and false values</a:t>
            </a:r>
            <a:r>
              <a:rPr lang="en-US" dirty="0">
                <a:latin typeface="Calibri" panose="020F0502020204030204" pitchFamily="34" charset="0"/>
                <a:ea typeface="Calibri" panose="020F0502020204030204" pitchFamily="34" charset="0"/>
                <a:cs typeface="Calibri" panose="020F0502020204030204" pitchFamily="34" charset="0"/>
              </a:rPr>
              <a:t>)</a:t>
            </a:r>
            <a:r>
              <a:rPr lang="en-US" sz="1800" b="1" dirty="0">
                <a:effectLst/>
                <a:latin typeface="Calibri" panose="020F0502020204030204" pitchFamily="34" charset="0"/>
                <a:ea typeface="Calibri" panose="020F0502020204030204" pitchFamily="34" charset="0"/>
                <a:cs typeface="Calibri" panose="020F0502020204030204" pitchFamily="34" charset="0"/>
              </a:rPr>
              <a:t> </a:t>
            </a:r>
            <a:r>
              <a:rPr lang="en-US" sz="2000" dirty="0">
                <a:latin typeface="Calibri" panose="020F0502020204030204" pitchFamily="34" charset="0"/>
                <a:ea typeface="Calibri" panose="020F0502020204030204" pitchFamily="34" charset="0"/>
                <a:cs typeface="Calibri" panose="020F0502020204030204" pitchFamily="34" charset="0"/>
              </a:rPr>
              <a:t> </a:t>
            </a:r>
            <a:endParaRPr lang="en-US" sz="20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1D32B8FE-3B20-DDDB-DE07-618224D34EFD}"/>
              </a:ext>
            </a:extLst>
          </p:cNvPr>
          <p:cNvPicPr>
            <a:picLocks noChangeAspect="1"/>
          </p:cNvPicPr>
          <p:nvPr/>
        </p:nvPicPr>
        <p:blipFill>
          <a:blip r:embed="rId3"/>
          <a:stretch>
            <a:fillRect/>
          </a:stretch>
        </p:blipFill>
        <p:spPr>
          <a:xfrm>
            <a:off x="689160" y="2291489"/>
            <a:ext cx="9158076" cy="1759970"/>
          </a:xfrm>
          <a:prstGeom prst="rect">
            <a:avLst/>
          </a:prstGeom>
        </p:spPr>
      </p:pic>
    </p:spTree>
    <p:extLst>
      <p:ext uri="{BB962C8B-B14F-4D97-AF65-F5344CB8AC3E}">
        <p14:creationId xmlns:p14="http://schemas.microsoft.com/office/powerpoint/2010/main" val="42907011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67E0DD9-3686-0B47-B950-700B05E00136}"/>
              </a:ext>
            </a:extLst>
          </p:cNvPr>
          <p:cNvSpPr>
            <a:spLocks noGrp="1"/>
          </p:cNvSpPr>
          <p:nvPr>
            <p:ph type="ctrTitle"/>
          </p:nvPr>
        </p:nvSpPr>
        <p:spPr/>
        <p:txBody>
          <a:bodyPr/>
          <a:lstStyle/>
          <a:p>
            <a:r>
              <a:rPr lang="en-US"/>
              <a:t>Thank You</a:t>
            </a:r>
          </a:p>
        </p:txBody>
      </p:sp>
    </p:spTree>
    <p:extLst>
      <p:ext uri="{BB962C8B-B14F-4D97-AF65-F5344CB8AC3E}">
        <p14:creationId xmlns:p14="http://schemas.microsoft.com/office/powerpoint/2010/main" val="369759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E2D81-C95E-7873-AFFF-9213B42404CF}"/>
              </a:ext>
            </a:extLst>
          </p:cNvPr>
          <p:cNvSpPr txBox="1">
            <a:spLocks/>
          </p:cNvSpPr>
          <p:nvPr/>
        </p:nvSpPr>
        <p:spPr>
          <a:xfrm>
            <a:off x="4974337" y="1265314"/>
            <a:ext cx="4299666" cy="3249131"/>
          </a:xfrm>
          <a:prstGeom prst="rect">
            <a:avLst/>
          </a:prstGeom>
        </p:spPr>
        <p:txBody>
          <a:bodyPr vert="horz" lIns="91440" tIns="45720" rIns="91440" bIns="45720" rtlCol="0" anchor="b">
            <a:normAutofit/>
          </a:bodyPr>
          <a:lstStyle>
            <a:lvl1pPr algn="l" defTabSz="1219170" rtl="0" eaLnBrk="1" latinLnBrk="0" hangingPunct="1">
              <a:lnSpc>
                <a:spcPct val="85000"/>
              </a:lnSpc>
              <a:spcBef>
                <a:spcPct val="0"/>
              </a:spcBef>
              <a:buNone/>
              <a:defRPr lang="en-US" sz="2933" b="1" i="0" kern="1200" cap="none" dirty="0" smtClean="0">
                <a:solidFill>
                  <a:schemeClr val="tx1"/>
                </a:solidFill>
                <a:latin typeface="Neue Haas Grotesk Text Pro" panose="020B0504020202020204" pitchFamily="34" charset="77"/>
                <a:ea typeface="+mj-ea"/>
                <a:cs typeface="+mj-cs"/>
              </a:defRPr>
            </a:lvl1pPr>
          </a:lstStyle>
          <a:p>
            <a:pPr defTabSz="457200">
              <a:spcAft>
                <a:spcPts val="600"/>
              </a:spcAft>
            </a:pPr>
            <a:r>
              <a:rPr lang="en-US" sz="5400" kern="1200">
                <a:solidFill>
                  <a:schemeClr val="accent1"/>
                </a:solidFill>
                <a:latin typeface="+mj-lt"/>
                <a:ea typeface="+mj-ea"/>
                <a:cs typeface="+mj-cs"/>
              </a:rPr>
              <a:t>Questions</a:t>
            </a:r>
          </a:p>
        </p:txBody>
      </p:sp>
      <p:pic>
        <p:nvPicPr>
          <p:cNvPr id="34" name="Graphic 33" descr="Questions">
            <a:extLst>
              <a:ext uri="{FF2B5EF4-FFF2-40B4-BE49-F238E27FC236}">
                <a16:creationId xmlns:a16="http://schemas.microsoft.com/office/drawing/2014/main" id="{4AF9E49E-B834-C695-34F6-04DA80AA79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8604" y="1550139"/>
            <a:ext cx="3765692" cy="3765692"/>
          </a:xfrm>
          <a:prstGeom prst="rect">
            <a:avLst/>
          </a:prstGeom>
        </p:spPr>
      </p:pic>
    </p:spTree>
    <p:extLst>
      <p:ext uri="{BB962C8B-B14F-4D97-AF65-F5344CB8AC3E}">
        <p14:creationId xmlns:p14="http://schemas.microsoft.com/office/powerpoint/2010/main" val="28974461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E7FAA-3C68-2B78-889E-D13FA59CB39A}"/>
              </a:ext>
            </a:extLst>
          </p:cNvPr>
          <p:cNvSpPr>
            <a:spLocks noGrp="1"/>
          </p:cNvSpPr>
          <p:nvPr>
            <p:ph type="title"/>
          </p:nvPr>
        </p:nvSpPr>
        <p:spPr>
          <a:xfrm>
            <a:off x="499498" y="283779"/>
            <a:ext cx="6068628" cy="704193"/>
          </a:xfrm>
        </p:spPr>
        <p:txBody>
          <a:bodyPr>
            <a:normAutofit/>
          </a:bodyPr>
          <a:lstStyle/>
          <a:p>
            <a:r>
              <a:rPr lang="en-US" b="1" dirty="0">
                <a:latin typeface="Calibri" panose="020F0502020204030204" pitchFamily="34" charset="0"/>
                <a:ea typeface="Calibri" panose="020F0502020204030204" pitchFamily="34" charset="0"/>
                <a:cs typeface="Calibri" panose="020F0502020204030204" pitchFamily="34" charset="0"/>
              </a:rPr>
              <a:t>1. Unit Testing</a:t>
            </a:r>
          </a:p>
        </p:txBody>
      </p:sp>
      <p:sp>
        <p:nvSpPr>
          <p:cNvPr id="4" name="TextBox 3">
            <a:extLst>
              <a:ext uri="{FF2B5EF4-FFF2-40B4-BE49-F238E27FC236}">
                <a16:creationId xmlns:a16="http://schemas.microsoft.com/office/drawing/2014/main" id="{6C153567-F627-6C10-10F1-FD0EDC3F5DFA}"/>
              </a:ext>
            </a:extLst>
          </p:cNvPr>
          <p:cNvSpPr txBox="1"/>
          <p:nvPr/>
        </p:nvSpPr>
        <p:spPr>
          <a:xfrm>
            <a:off x="572231" y="1792691"/>
            <a:ext cx="5523769" cy="2308324"/>
          </a:xfrm>
          <a:prstGeom prst="rect">
            <a:avLst/>
          </a:prstGeom>
          <a:noFill/>
        </p:spPr>
        <p:txBody>
          <a:bodyPr wrap="square">
            <a:spAutoFit/>
          </a:bodyPr>
          <a:lstStyle/>
          <a:p>
            <a:pPr marL="0" marR="0" algn="just">
              <a:spcBef>
                <a:spcPts val="0"/>
              </a:spcBef>
              <a:spcAft>
                <a:spcPts val="0"/>
              </a:spcAft>
            </a:pPr>
            <a:r>
              <a:rPr lang="vi-VN" sz="2400" dirty="0">
                <a:effectLst/>
                <a:latin typeface="Calibri" panose="020F0502020204030204" pitchFamily="34" charset="0"/>
              </a:rPr>
              <a:t>U</a:t>
            </a:r>
            <a:r>
              <a:rPr lang="en-US" sz="2400" dirty="0">
                <a:effectLst/>
                <a:latin typeface="Calibri" panose="020F0502020204030204" pitchFamily="34" charset="0"/>
              </a:rPr>
              <a:t>nit Test </a:t>
            </a:r>
            <a:r>
              <a:rPr lang="vi-VN" sz="2400" dirty="0">
                <a:effectLst/>
                <a:latin typeface="Calibri" panose="020F0502020204030204" pitchFamily="34" charset="0"/>
              </a:rPr>
              <a:t>(a.k.a U</a:t>
            </a:r>
            <a:r>
              <a:rPr lang="en-US" sz="2400" dirty="0">
                <a:effectLst/>
                <a:latin typeface="Calibri" panose="020F0502020204030204" pitchFamily="34" charset="0"/>
              </a:rPr>
              <a:t>T</a:t>
            </a:r>
            <a:r>
              <a:rPr lang="vi-VN" sz="2400" dirty="0">
                <a:effectLst/>
                <a:latin typeface="Calibri" panose="020F0502020204030204" pitchFamily="34" charset="0"/>
              </a:rPr>
              <a:t>)</a:t>
            </a:r>
            <a:endParaRPr lang="en-US" sz="2400" dirty="0">
              <a:effectLst/>
              <a:latin typeface="Calibri" panose="020F0502020204030204" pitchFamily="34" charset="0"/>
            </a:endParaRPr>
          </a:p>
          <a:p>
            <a:pPr marL="342900" indent="-342900" algn="just" rtl="0" fontAlgn="ctr">
              <a:spcBef>
                <a:spcPts val="0"/>
              </a:spcBef>
              <a:spcAft>
                <a:spcPts val="0"/>
              </a:spcAft>
              <a:buClr>
                <a:srgbClr val="FF0000"/>
              </a:buClr>
              <a:buFont typeface="Wingdings" panose="05000000000000000000" pitchFamily="2" charset="2"/>
              <a:buChar char="v"/>
            </a:pPr>
            <a:r>
              <a:rPr lang="en-US" sz="2400" dirty="0">
                <a:latin typeface="Calibri" panose="020F0502020204030204" pitchFamily="34" charset="0"/>
              </a:rPr>
              <a:t>I</a:t>
            </a:r>
            <a:r>
              <a:rPr lang="en-US" sz="2400" dirty="0">
                <a:effectLst/>
                <a:latin typeface="Calibri" panose="020F0502020204030204" pitchFamily="34" charset="0"/>
              </a:rPr>
              <a:t>s a level of the software testing process where individual units, components of a software/system are tested</a:t>
            </a:r>
          </a:p>
          <a:p>
            <a:pPr marL="342900" indent="-342900" algn="just" rtl="0" fontAlgn="ctr">
              <a:spcBef>
                <a:spcPts val="0"/>
              </a:spcBef>
              <a:spcAft>
                <a:spcPts val="0"/>
              </a:spcAft>
              <a:buClr>
                <a:srgbClr val="FF0000"/>
              </a:buClr>
              <a:buFont typeface="Wingdings" panose="05000000000000000000" pitchFamily="2" charset="2"/>
              <a:buChar char="v"/>
            </a:pPr>
            <a:r>
              <a:rPr lang="en-US" sz="2400" dirty="0">
                <a:effectLst/>
                <a:latin typeface="Calibri" panose="020F0502020204030204" pitchFamily="34" charset="0"/>
              </a:rPr>
              <a:t>The purpose is to validate that each unit of the software performs as designed.</a:t>
            </a:r>
          </a:p>
        </p:txBody>
      </p:sp>
      <p:sp>
        <p:nvSpPr>
          <p:cNvPr id="5" name="TextBox 4">
            <a:extLst>
              <a:ext uri="{FF2B5EF4-FFF2-40B4-BE49-F238E27FC236}">
                <a16:creationId xmlns:a16="http://schemas.microsoft.com/office/drawing/2014/main" id="{51AFA706-4359-D0EA-C2E0-F472523A2D48}"/>
              </a:ext>
            </a:extLst>
          </p:cNvPr>
          <p:cNvSpPr txBox="1"/>
          <p:nvPr/>
        </p:nvSpPr>
        <p:spPr>
          <a:xfrm>
            <a:off x="572231" y="1283937"/>
            <a:ext cx="3884155" cy="461665"/>
          </a:xfrm>
          <a:prstGeom prst="rect">
            <a:avLst/>
          </a:prstGeom>
          <a:noFill/>
        </p:spPr>
        <p:txBody>
          <a:bodyPr wrap="square" rtlCol="0">
            <a:sp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1.1 What is Unit Test</a:t>
            </a:r>
          </a:p>
        </p:txBody>
      </p:sp>
      <p:pic>
        <p:nvPicPr>
          <p:cNvPr id="7" name="Picture 6">
            <a:extLst>
              <a:ext uri="{FF2B5EF4-FFF2-40B4-BE49-F238E27FC236}">
                <a16:creationId xmlns:a16="http://schemas.microsoft.com/office/drawing/2014/main" id="{FECD8121-8E02-9687-8C65-1A2A6B0895EB}"/>
              </a:ext>
            </a:extLst>
          </p:cNvPr>
          <p:cNvPicPr>
            <a:picLocks noChangeAspect="1"/>
          </p:cNvPicPr>
          <p:nvPr/>
        </p:nvPicPr>
        <p:blipFill>
          <a:blip r:embed="rId3"/>
          <a:stretch>
            <a:fillRect/>
          </a:stretch>
        </p:blipFill>
        <p:spPr>
          <a:xfrm>
            <a:off x="6232634" y="1756753"/>
            <a:ext cx="5536667" cy="3813976"/>
          </a:xfrm>
          <a:prstGeom prst="rect">
            <a:avLst/>
          </a:prstGeom>
        </p:spPr>
      </p:pic>
    </p:spTree>
    <p:extLst>
      <p:ext uri="{BB962C8B-B14F-4D97-AF65-F5344CB8AC3E}">
        <p14:creationId xmlns:p14="http://schemas.microsoft.com/office/powerpoint/2010/main" val="1069296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E549C1-26FA-2B2A-94B9-EEAB8F7FB06A}"/>
              </a:ext>
            </a:extLst>
          </p:cNvPr>
          <p:cNvSpPr txBox="1"/>
          <p:nvPr/>
        </p:nvSpPr>
        <p:spPr>
          <a:xfrm>
            <a:off x="572231" y="1283937"/>
            <a:ext cx="3884155" cy="461665"/>
          </a:xfrm>
          <a:prstGeom prst="rect">
            <a:avLst/>
          </a:prstGeom>
          <a:noFill/>
        </p:spPr>
        <p:txBody>
          <a:bodyPr wrap="square" rtlCol="0">
            <a:sp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1.2 UT Objective</a:t>
            </a:r>
          </a:p>
        </p:txBody>
      </p:sp>
      <p:sp>
        <p:nvSpPr>
          <p:cNvPr id="3" name="Title 1">
            <a:extLst>
              <a:ext uri="{FF2B5EF4-FFF2-40B4-BE49-F238E27FC236}">
                <a16:creationId xmlns:a16="http://schemas.microsoft.com/office/drawing/2014/main" id="{3BD923AA-E53F-ADA2-A9AF-A38004858E98}"/>
              </a:ext>
            </a:extLst>
          </p:cNvPr>
          <p:cNvSpPr>
            <a:spLocks noGrp="1"/>
          </p:cNvSpPr>
          <p:nvPr>
            <p:ph type="title"/>
          </p:nvPr>
        </p:nvSpPr>
        <p:spPr>
          <a:xfrm>
            <a:off x="499498" y="283779"/>
            <a:ext cx="6068628" cy="704193"/>
          </a:xfrm>
        </p:spPr>
        <p:txBody>
          <a:bodyPr>
            <a:normAutofit/>
          </a:bodyPr>
          <a:lstStyle/>
          <a:p>
            <a:r>
              <a:rPr lang="en-US" b="1" dirty="0">
                <a:latin typeface="Calibri" panose="020F0502020204030204" pitchFamily="34" charset="0"/>
                <a:ea typeface="Calibri" panose="020F0502020204030204" pitchFamily="34" charset="0"/>
                <a:cs typeface="Calibri" panose="020F0502020204030204" pitchFamily="34" charset="0"/>
              </a:rPr>
              <a:t>1. Unit Testing</a:t>
            </a:r>
          </a:p>
        </p:txBody>
      </p:sp>
      <p:sp>
        <p:nvSpPr>
          <p:cNvPr id="7" name="TextBox 6">
            <a:extLst>
              <a:ext uri="{FF2B5EF4-FFF2-40B4-BE49-F238E27FC236}">
                <a16:creationId xmlns:a16="http://schemas.microsoft.com/office/drawing/2014/main" id="{C7954DF0-AB2A-64C7-AFAB-7A955D61CB92}"/>
              </a:ext>
            </a:extLst>
          </p:cNvPr>
          <p:cNvSpPr txBox="1"/>
          <p:nvPr/>
        </p:nvSpPr>
        <p:spPr>
          <a:xfrm>
            <a:off x="572231" y="1788411"/>
            <a:ext cx="5387136" cy="3046988"/>
          </a:xfrm>
          <a:prstGeom prst="rect">
            <a:avLst/>
          </a:prstGeom>
          <a:noFill/>
        </p:spPr>
        <p:txBody>
          <a:bodyPr wrap="square">
            <a:spAutoFit/>
          </a:bodyPr>
          <a:lstStyle/>
          <a:p>
            <a:pPr marL="342900" indent="-342900" algn="just" fontAlgn="ctr">
              <a:buClr>
                <a:srgbClr val="FF0000"/>
              </a:buClr>
              <a:buFont typeface="Wingdings" panose="05000000000000000000" pitchFamily="2" charset="2"/>
              <a:buChar char="v"/>
            </a:pPr>
            <a:r>
              <a:rPr lang="vi-VN" sz="2400" dirty="0">
                <a:latin typeface="Calibri" panose="020F0502020204030204" pitchFamily="34" charset="0"/>
              </a:rPr>
              <a:t> </a:t>
            </a:r>
            <a:r>
              <a:rPr lang="en-US" sz="2400" dirty="0">
                <a:latin typeface="Calibri" panose="020F0502020204030204" pitchFamily="34" charset="0"/>
              </a:rPr>
              <a:t>To verify the correctness of the code.</a:t>
            </a:r>
          </a:p>
          <a:p>
            <a:pPr marL="342900" indent="-342900" algn="just" fontAlgn="ctr">
              <a:buClr>
                <a:srgbClr val="FF0000"/>
              </a:buClr>
              <a:buFont typeface="Wingdings" panose="05000000000000000000" pitchFamily="2" charset="2"/>
              <a:buChar char="v"/>
            </a:pPr>
            <a:r>
              <a:rPr lang="en-US" sz="2400" dirty="0">
                <a:latin typeface="Calibri" panose="020F0502020204030204" pitchFamily="34" charset="0"/>
              </a:rPr>
              <a:t> To test every function and procedure.</a:t>
            </a:r>
          </a:p>
          <a:p>
            <a:pPr marL="342900" indent="-342900" algn="just" fontAlgn="ctr">
              <a:buClr>
                <a:srgbClr val="FF0000"/>
              </a:buClr>
              <a:buFont typeface="Wingdings" panose="05000000000000000000" pitchFamily="2" charset="2"/>
              <a:buChar char="v"/>
            </a:pPr>
            <a:r>
              <a:rPr lang="en-US" sz="2400" dirty="0">
                <a:latin typeface="Calibri" panose="020F0502020204030204" pitchFamily="34" charset="0"/>
              </a:rPr>
              <a:t> To fix bugs early in the development  cycle and to save costs.</a:t>
            </a:r>
          </a:p>
          <a:p>
            <a:pPr marL="342900" indent="-342900" algn="just" fontAlgn="ctr">
              <a:buClr>
                <a:srgbClr val="FF0000"/>
              </a:buClr>
              <a:buFont typeface="Wingdings" panose="05000000000000000000" pitchFamily="2" charset="2"/>
              <a:buChar char="v"/>
            </a:pPr>
            <a:r>
              <a:rPr lang="en-US" sz="2400" dirty="0">
                <a:latin typeface="Calibri" panose="020F0502020204030204" pitchFamily="34" charset="0"/>
              </a:rPr>
              <a:t> To help the developers understand the code base and enable them to make changes quickly.</a:t>
            </a:r>
          </a:p>
          <a:p>
            <a:pPr marL="285750" indent="-285750" algn="just" fontAlgn="ctr">
              <a:buFont typeface="Arial" panose="020B0604020202020204" pitchFamily="34" charset="0"/>
              <a:buChar char="•"/>
            </a:pPr>
            <a:endParaRPr lang="en-US" sz="2400" dirty="0">
              <a:effectLst/>
              <a:latin typeface="Calibri" panose="020F0502020204030204" pitchFamily="34" charset="0"/>
            </a:endParaRPr>
          </a:p>
        </p:txBody>
      </p:sp>
      <p:pic>
        <p:nvPicPr>
          <p:cNvPr id="4" name="Picture 3">
            <a:extLst>
              <a:ext uri="{FF2B5EF4-FFF2-40B4-BE49-F238E27FC236}">
                <a16:creationId xmlns:a16="http://schemas.microsoft.com/office/drawing/2014/main" id="{266F8928-5BA5-CAB2-5BAB-384FFA061296}"/>
              </a:ext>
            </a:extLst>
          </p:cNvPr>
          <p:cNvPicPr>
            <a:picLocks noChangeAspect="1"/>
          </p:cNvPicPr>
          <p:nvPr/>
        </p:nvPicPr>
        <p:blipFill>
          <a:blip r:embed="rId3"/>
          <a:stretch>
            <a:fillRect/>
          </a:stretch>
        </p:blipFill>
        <p:spPr>
          <a:xfrm>
            <a:off x="6232634" y="1756753"/>
            <a:ext cx="5536667" cy="3813976"/>
          </a:xfrm>
          <a:prstGeom prst="rect">
            <a:avLst/>
          </a:prstGeom>
        </p:spPr>
      </p:pic>
    </p:spTree>
    <p:extLst>
      <p:ext uri="{BB962C8B-B14F-4D97-AF65-F5344CB8AC3E}">
        <p14:creationId xmlns:p14="http://schemas.microsoft.com/office/powerpoint/2010/main" val="2325031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E549C1-26FA-2B2A-94B9-EEAB8F7FB06A}"/>
              </a:ext>
            </a:extLst>
          </p:cNvPr>
          <p:cNvSpPr txBox="1"/>
          <p:nvPr/>
        </p:nvSpPr>
        <p:spPr>
          <a:xfrm>
            <a:off x="572231" y="1283937"/>
            <a:ext cx="3884155" cy="461665"/>
          </a:xfrm>
          <a:prstGeom prst="rect">
            <a:avLst/>
          </a:prstGeom>
          <a:noFill/>
        </p:spPr>
        <p:txBody>
          <a:bodyPr wrap="square" rtlCol="0">
            <a:sp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1.</a:t>
            </a:r>
            <a:r>
              <a:rPr lang="vi-VN" sz="2400" b="1" dirty="0">
                <a:latin typeface="Calibri" panose="020F0502020204030204" pitchFamily="34" charset="0"/>
                <a:ea typeface="Calibri" panose="020F0502020204030204" pitchFamily="34" charset="0"/>
                <a:cs typeface="Calibri" panose="020F0502020204030204" pitchFamily="34" charset="0"/>
              </a:rPr>
              <a:t>3</a:t>
            </a:r>
            <a:r>
              <a:rPr lang="en-US" sz="2400" b="1" dirty="0">
                <a:latin typeface="Calibri" panose="020F0502020204030204" pitchFamily="34" charset="0"/>
                <a:ea typeface="Calibri" panose="020F0502020204030204" pitchFamily="34" charset="0"/>
                <a:cs typeface="Calibri" panose="020F0502020204030204" pitchFamily="34" charset="0"/>
              </a:rPr>
              <a:t> Type of Testing</a:t>
            </a:r>
          </a:p>
        </p:txBody>
      </p:sp>
      <p:sp>
        <p:nvSpPr>
          <p:cNvPr id="3" name="Title 1">
            <a:extLst>
              <a:ext uri="{FF2B5EF4-FFF2-40B4-BE49-F238E27FC236}">
                <a16:creationId xmlns:a16="http://schemas.microsoft.com/office/drawing/2014/main" id="{3BD923AA-E53F-ADA2-A9AF-A38004858E98}"/>
              </a:ext>
            </a:extLst>
          </p:cNvPr>
          <p:cNvSpPr>
            <a:spLocks noGrp="1"/>
          </p:cNvSpPr>
          <p:nvPr>
            <p:ph type="title"/>
          </p:nvPr>
        </p:nvSpPr>
        <p:spPr>
          <a:xfrm>
            <a:off x="499498" y="283779"/>
            <a:ext cx="6068628" cy="704193"/>
          </a:xfrm>
        </p:spPr>
        <p:txBody>
          <a:bodyPr>
            <a:normAutofit/>
          </a:bodyPr>
          <a:lstStyle/>
          <a:p>
            <a:r>
              <a:rPr lang="en-US" b="1" dirty="0">
                <a:latin typeface="Calibri" panose="020F0502020204030204" pitchFamily="34" charset="0"/>
                <a:ea typeface="Calibri" panose="020F0502020204030204" pitchFamily="34" charset="0"/>
                <a:cs typeface="Calibri" panose="020F0502020204030204" pitchFamily="34" charset="0"/>
              </a:rPr>
              <a:t>1. Unit Testing</a:t>
            </a:r>
          </a:p>
        </p:txBody>
      </p:sp>
      <p:sp>
        <p:nvSpPr>
          <p:cNvPr id="7" name="TextBox 6">
            <a:extLst>
              <a:ext uri="{FF2B5EF4-FFF2-40B4-BE49-F238E27FC236}">
                <a16:creationId xmlns:a16="http://schemas.microsoft.com/office/drawing/2014/main" id="{C7954DF0-AB2A-64C7-AFAB-7A955D61CB92}"/>
              </a:ext>
            </a:extLst>
          </p:cNvPr>
          <p:cNvSpPr txBox="1"/>
          <p:nvPr/>
        </p:nvSpPr>
        <p:spPr>
          <a:xfrm>
            <a:off x="572229" y="1788411"/>
            <a:ext cx="7615329" cy="4893647"/>
          </a:xfrm>
          <a:prstGeom prst="rect">
            <a:avLst/>
          </a:prstGeom>
          <a:noFill/>
        </p:spPr>
        <p:txBody>
          <a:bodyPr wrap="square">
            <a:spAutoFit/>
          </a:bodyPr>
          <a:lstStyle/>
          <a:p>
            <a:pPr marL="342900" indent="-342900" algn="just" fontAlgn="ctr">
              <a:buClr>
                <a:srgbClr val="FF0000"/>
              </a:buClr>
              <a:buFont typeface="Wingdings" panose="05000000000000000000" pitchFamily="2" charset="2"/>
              <a:buChar char="v"/>
            </a:pPr>
            <a:r>
              <a:rPr lang="en-US" sz="2400" b="1" dirty="0">
                <a:latin typeface="Calibri" panose="020F0502020204030204" pitchFamily="34" charset="0"/>
              </a:rPr>
              <a:t>Black Box Testing</a:t>
            </a:r>
            <a:r>
              <a:rPr lang="en-US" sz="2400" dirty="0">
                <a:latin typeface="Calibri" panose="020F0502020204030204" pitchFamily="34" charset="0"/>
              </a:rPr>
              <a:t>: This testing technique is used in covering the unit tests for input, user interface, and output parts.</a:t>
            </a:r>
            <a:r>
              <a:rPr lang="vi-VN" sz="2400" dirty="0">
                <a:latin typeface="Calibri" panose="020F0502020204030204" pitchFamily="34" charset="0"/>
              </a:rPr>
              <a:t> (User perspective)</a:t>
            </a:r>
            <a:endParaRPr lang="en-US" sz="2400" dirty="0">
              <a:latin typeface="Calibri" panose="020F0502020204030204" pitchFamily="34" charset="0"/>
            </a:endParaRPr>
          </a:p>
          <a:p>
            <a:pPr marL="342900" indent="-342900" algn="just" fontAlgn="ctr">
              <a:buClr>
                <a:srgbClr val="FF0000"/>
              </a:buClr>
              <a:buFont typeface="Wingdings" panose="05000000000000000000" pitchFamily="2" charset="2"/>
              <a:buChar char="v"/>
            </a:pPr>
            <a:r>
              <a:rPr lang="en-US" sz="2400" b="1" dirty="0">
                <a:latin typeface="Calibri" panose="020F0502020204030204" pitchFamily="34" charset="0"/>
              </a:rPr>
              <a:t>White Box Testing</a:t>
            </a:r>
            <a:r>
              <a:rPr lang="en-US" sz="2400" dirty="0">
                <a:latin typeface="Calibri" panose="020F0502020204030204" pitchFamily="34" charset="0"/>
              </a:rPr>
              <a:t>: This technique is used in testing the functional behavior of the system by giving the input and checking the functionality output including the internal design structure and code of the modules.</a:t>
            </a:r>
            <a:r>
              <a:rPr lang="vi-VN" sz="2400" dirty="0">
                <a:latin typeface="Calibri" panose="020F0502020204030204" pitchFamily="34" charset="0"/>
              </a:rPr>
              <a:t> (Developver perspective)</a:t>
            </a:r>
            <a:endParaRPr lang="en-US" sz="2400" dirty="0">
              <a:latin typeface="Calibri" panose="020F0502020204030204" pitchFamily="34" charset="0"/>
            </a:endParaRPr>
          </a:p>
          <a:p>
            <a:pPr marL="342900" indent="-342900" algn="just" fontAlgn="ctr">
              <a:buClr>
                <a:srgbClr val="FF0000"/>
              </a:buClr>
              <a:buFont typeface="Wingdings" panose="05000000000000000000" pitchFamily="2" charset="2"/>
              <a:buChar char="v"/>
            </a:pPr>
            <a:r>
              <a:rPr lang="en-US" sz="2400" b="1" dirty="0">
                <a:latin typeface="Calibri" panose="020F0502020204030204" pitchFamily="34" charset="0"/>
              </a:rPr>
              <a:t>Gray Box Testing</a:t>
            </a:r>
            <a:r>
              <a:rPr lang="en-US" sz="2400" dirty="0">
                <a:latin typeface="Calibri" panose="020F0502020204030204" pitchFamily="34" charset="0"/>
              </a:rPr>
              <a:t>: This technique is used in executing the relevant test cases, test methods, and test functions, and analyzing the code performance for the modules.</a:t>
            </a:r>
            <a:r>
              <a:rPr lang="vi-VN" sz="2400" dirty="0">
                <a:latin typeface="Calibri" panose="020F0502020204030204" pitchFamily="34" charset="0"/>
              </a:rPr>
              <a:t> (Developver</a:t>
            </a:r>
            <a:r>
              <a:rPr lang="en-US" sz="2400" dirty="0">
                <a:latin typeface="Calibri" panose="020F0502020204030204" pitchFamily="34" charset="0"/>
              </a:rPr>
              <a:t> +</a:t>
            </a:r>
            <a:r>
              <a:rPr lang="vi-VN" sz="2400" dirty="0">
                <a:latin typeface="Calibri" panose="020F0502020204030204" pitchFamily="34" charset="0"/>
              </a:rPr>
              <a:t> </a:t>
            </a:r>
            <a:r>
              <a:rPr lang="vi-VN" sz="2400">
                <a:latin typeface="Calibri" panose="020F0502020204030204" pitchFamily="34" charset="0"/>
              </a:rPr>
              <a:t>User perspective)</a:t>
            </a:r>
            <a:endParaRPr lang="vi-VN" sz="2400" dirty="0">
              <a:latin typeface="Calibri" panose="020F0502020204030204" pitchFamily="34" charset="0"/>
            </a:endParaRPr>
          </a:p>
          <a:p>
            <a:pPr marL="342900" indent="-342900" algn="just" fontAlgn="ctr">
              <a:buClr>
                <a:srgbClr val="FF0000"/>
              </a:buClr>
              <a:buFont typeface="Wingdings" panose="05000000000000000000" pitchFamily="2" charset="2"/>
              <a:buChar char="v"/>
            </a:pPr>
            <a:endParaRPr lang="en-US" sz="2400" dirty="0">
              <a:latin typeface="Calibri" panose="020F0502020204030204" pitchFamily="34" charset="0"/>
            </a:endParaRPr>
          </a:p>
        </p:txBody>
      </p:sp>
      <p:pic>
        <p:nvPicPr>
          <p:cNvPr id="5" name="Picture 4">
            <a:extLst>
              <a:ext uri="{FF2B5EF4-FFF2-40B4-BE49-F238E27FC236}">
                <a16:creationId xmlns:a16="http://schemas.microsoft.com/office/drawing/2014/main" id="{20DD5DAA-D030-097E-CA26-69E15982B7E6}"/>
              </a:ext>
            </a:extLst>
          </p:cNvPr>
          <p:cNvPicPr>
            <a:picLocks noChangeAspect="1"/>
          </p:cNvPicPr>
          <p:nvPr/>
        </p:nvPicPr>
        <p:blipFill>
          <a:blip r:embed="rId3"/>
          <a:stretch>
            <a:fillRect/>
          </a:stretch>
        </p:blipFill>
        <p:spPr>
          <a:xfrm>
            <a:off x="8885007" y="1816299"/>
            <a:ext cx="2514951" cy="4496427"/>
          </a:xfrm>
          <a:prstGeom prst="rect">
            <a:avLst/>
          </a:prstGeom>
        </p:spPr>
      </p:pic>
    </p:spTree>
    <p:extLst>
      <p:ext uri="{BB962C8B-B14F-4D97-AF65-F5344CB8AC3E}">
        <p14:creationId xmlns:p14="http://schemas.microsoft.com/office/powerpoint/2010/main" val="39931052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E549C1-26FA-2B2A-94B9-EEAB8F7FB06A}"/>
              </a:ext>
            </a:extLst>
          </p:cNvPr>
          <p:cNvSpPr txBox="1"/>
          <p:nvPr/>
        </p:nvSpPr>
        <p:spPr>
          <a:xfrm>
            <a:off x="572231" y="1283937"/>
            <a:ext cx="3884155" cy="461665"/>
          </a:xfrm>
          <a:prstGeom prst="rect">
            <a:avLst/>
          </a:prstGeom>
          <a:noFill/>
        </p:spPr>
        <p:txBody>
          <a:bodyPr wrap="square" rtlCol="0">
            <a:sp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1.</a:t>
            </a:r>
            <a:r>
              <a:rPr lang="vi-VN" sz="2400" b="1" dirty="0">
                <a:latin typeface="Calibri" panose="020F0502020204030204" pitchFamily="34" charset="0"/>
                <a:ea typeface="Calibri" panose="020F0502020204030204" pitchFamily="34" charset="0"/>
                <a:cs typeface="Calibri" panose="020F0502020204030204" pitchFamily="34" charset="0"/>
              </a:rPr>
              <a:t>4</a:t>
            </a:r>
            <a:r>
              <a:rPr lang="en-US" sz="2400" b="1" dirty="0">
                <a:latin typeface="Calibri" panose="020F0502020204030204" pitchFamily="34" charset="0"/>
                <a:ea typeface="Calibri" panose="020F0502020204030204" pitchFamily="34" charset="0"/>
                <a:cs typeface="Calibri" panose="020F0502020204030204" pitchFamily="34" charset="0"/>
              </a:rPr>
              <a:t> UT</a:t>
            </a:r>
            <a:r>
              <a:rPr lang="vi-VN" sz="2400" b="1" dirty="0">
                <a:latin typeface="Calibri" panose="020F0502020204030204" pitchFamily="34" charset="0"/>
                <a:ea typeface="Calibri" panose="020F0502020204030204" pitchFamily="34" charset="0"/>
                <a:cs typeface="Calibri" panose="020F0502020204030204" pitchFamily="34" charset="0"/>
              </a:rPr>
              <a:t> Benefit </a:t>
            </a:r>
            <a:endParaRPr lang="en-US" sz="2400" b="1" dirty="0">
              <a:latin typeface="Calibri" panose="020F0502020204030204" pitchFamily="34" charset="0"/>
              <a:ea typeface="Calibri" panose="020F0502020204030204" pitchFamily="34" charset="0"/>
              <a:cs typeface="Calibri" panose="020F0502020204030204" pitchFamily="34" charset="0"/>
            </a:endParaRPr>
          </a:p>
        </p:txBody>
      </p:sp>
      <p:sp>
        <p:nvSpPr>
          <p:cNvPr id="3" name="Title 1">
            <a:extLst>
              <a:ext uri="{FF2B5EF4-FFF2-40B4-BE49-F238E27FC236}">
                <a16:creationId xmlns:a16="http://schemas.microsoft.com/office/drawing/2014/main" id="{3BD923AA-E53F-ADA2-A9AF-A38004858E98}"/>
              </a:ext>
            </a:extLst>
          </p:cNvPr>
          <p:cNvSpPr>
            <a:spLocks noGrp="1"/>
          </p:cNvSpPr>
          <p:nvPr>
            <p:ph type="title"/>
          </p:nvPr>
        </p:nvSpPr>
        <p:spPr>
          <a:xfrm>
            <a:off x="499498" y="283779"/>
            <a:ext cx="6068628" cy="704193"/>
          </a:xfrm>
        </p:spPr>
        <p:txBody>
          <a:bodyPr>
            <a:normAutofit/>
          </a:bodyPr>
          <a:lstStyle/>
          <a:p>
            <a:r>
              <a:rPr lang="en-US" b="1" dirty="0">
                <a:latin typeface="Calibri" panose="020F0502020204030204" pitchFamily="34" charset="0"/>
                <a:ea typeface="Calibri" panose="020F0502020204030204" pitchFamily="34" charset="0"/>
                <a:cs typeface="Calibri" panose="020F0502020204030204" pitchFamily="34" charset="0"/>
              </a:rPr>
              <a:t>1. Unit Testing</a:t>
            </a:r>
          </a:p>
        </p:txBody>
      </p:sp>
      <p:sp>
        <p:nvSpPr>
          <p:cNvPr id="7" name="TextBox 6">
            <a:extLst>
              <a:ext uri="{FF2B5EF4-FFF2-40B4-BE49-F238E27FC236}">
                <a16:creationId xmlns:a16="http://schemas.microsoft.com/office/drawing/2014/main" id="{C7954DF0-AB2A-64C7-AFAB-7A955D61CB92}"/>
              </a:ext>
            </a:extLst>
          </p:cNvPr>
          <p:cNvSpPr txBox="1"/>
          <p:nvPr/>
        </p:nvSpPr>
        <p:spPr>
          <a:xfrm>
            <a:off x="572228" y="1788411"/>
            <a:ext cx="8739937" cy="1938992"/>
          </a:xfrm>
          <a:prstGeom prst="rect">
            <a:avLst/>
          </a:prstGeom>
          <a:noFill/>
        </p:spPr>
        <p:txBody>
          <a:bodyPr wrap="square">
            <a:spAutoFit/>
          </a:bodyPr>
          <a:lstStyle/>
          <a:p>
            <a:pPr marL="342900" indent="-342900" algn="just" fontAlgn="ctr">
              <a:buClr>
                <a:srgbClr val="FF0000"/>
              </a:buClr>
              <a:buFont typeface="Wingdings" panose="05000000000000000000" pitchFamily="2" charset="2"/>
              <a:buChar char="v"/>
            </a:pPr>
            <a:r>
              <a:rPr lang="en-US" sz="2400" dirty="0">
                <a:latin typeface="Calibri" panose="020F0502020204030204" pitchFamily="34" charset="0"/>
                <a:ea typeface="Calibri" panose="020F0502020204030204" pitchFamily="34" charset="0"/>
                <a:cs typeface="Calibri" panose="020F0502020204030204" pitchFamily="34" charset="0"/>
              </a:rPr>
              <a:t>Unit testing allows the programmer detect bugs and fix it quickly, make sure the module still works correctly.</a:t>
            </a:r>
          </a:p>
          <a:p>
            <a:pPr marL="342900" indent="-342900" algn="just" fontAlgn="ctr">
              <a:buClr>
                <a:srgbClr val="FF0000"/>
              </a:buClr>
              <a:buFont typeface="Wingdings" panose="05000000000000000000" pitchFamily="2" charset="2"/>
              <a:buChar char="v"/>
            </a:pPr>
            <a:r>
              <a:rPr lang="en-US" sz="2400" dirty="0">
                <a:latin typeface="Calibri" panose="020F0502020204030204" pitchFamily="34" charset="0"/>
                <a:ea typeface="Calibri" panose="020F0502020204030204" pitchFamily="34" charset="0"/>
                <a:cs typeface="Calibri" panose="020F0502020204030204" pitchFamily="34" charset="0"/>
              </a:rPr>
              <a:t>By testing the parts of a program first and then testing the sum of its parts, integration testing becomes much </a:t>
            </a:r>
            <a:r>
              <a:rPr lang="vi-VN" sz="2400" dirty="0">
                <a:latin typeface="Calibri" panose="020F0502020204030204" pitchFamily="34" charset="0"/>
                <a:ea typeface="Calibri" panose="020F0502020204030204" pitchFamily="34" charset="0"/>
                <a:cs typeface="Calibri" panose="020F0502020204030204" pitchFamily="34" charset="0"/>
              </a:rPr>
              <a:t>easier.</a:t>
            </a:r>
          </a:p>
          <a:p>
            <a:pPr marL="342900" indent="-342900" algn="just" fontAlgn="ctr">
              <a:buClr>
                <a:srgbClr val="FF0000"/>
              </a:buClr>
              <a:buFont typeface="Wingdings" panose="05000000000000000000" pitchFamily="2" charset="2"/>
              <a:buChar char="v"/>
            </a:pPr>
            <a:r>
              <a:rPr lang="en-US"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Reduce</a:t>
            </a:r>
            <a:r>
              <a:rPr lang="en-US" sz="2400" b="0" i="0" dirty="0">
                <a:solidFill>
                  <a:srgbClr val="000000"/>
                </a:solidFill>
                <a:effectLst/>
                <a:highlight>
                  <a:srgbClr val="EFF6FF"/>
                </a:highlight>
                <a:latin typeface="Calibri" panose="020F0502020204030204" pitchFamily="34" charset="0"/>
                <a:ea typeface="Calibri" panose="020F0502020204030204" pitchFamily="34" charset="0"/>
                <a:cs typeface="Calibri" panose="020F0502020204030204" pitchFamily="34" charset="0"/>
              </a:rPr>
              <a:t> </a:t>
            </a:r>
            <a:r>
              <a:rPr lang="en-US"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code</a:t>
            </a:r>
            <a:r>
              <a:rPr lang="en-US" sz="2400" b="0" i="0" dirty="0">
                <a:solidFill>
                  <a:srgbClr val="000000"/>
                </a:solidFill>
                <a:effectLst/>
                <a:highlight>
                  <a:srgbClr val="EFF6FF"/>
                </a:highlight>
                <a:latin typeface="Calibri" panose="020F0502020204030204" pitchFamily="34" charset="0"/>
                <a:ea typeface="Calibri" panose="020F0502020204030204" pitchFamily="34" charset="0"/>
                <a:cs typeface="Calibri" panose="020F0502020204030204" pitchFamily="34" charset="0"/>
              </a:rPr>
              <a:t> </a:t>
            </a:r>
            <a:r>
              <a:rPr lang="en-US"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maintenance</a:t>
            </a:r>
            <a:r>
              <a:rPr lang="en-US" sz="2400" b="0" i="0" dirty="0">
                <a:solidFill>
                  <a:srgbClr val="000000"/>
                </a:solidFill>
                <a:effectLst/>
                <a:highlight>
                  <a:srgbClr val="EFF6FF"/>
                </a:highlight>
                <a:latin typeface="Calibri" panose="020F0502020204030204" pitchFamily="34" charset="0"/>
                <a:ea typeface="Calibri" panose="020F0502020204030204" pitchFamily="34" charset="0"/>
                <a:cs typeface="Calibri" panose="020F0502020204030204" pitchFamily="34" charset="0"/>
              </a:rPr>
              <a:t> </a:t>
            </a:r>
            <a:r>
              <a:rPr lang="en-US"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costs</a:t>
            </a:r>
            <a:r>
              <a:rPr lang="en-US" sz="2400" b="0" i="0" dirty="0">
                <a:solidFill>
                  <a:srgbClr val="000000"/>
                </a:solidFill>
                <a:effectLst/>
                <a:highlight>
                  <a:srgbClr val="EFF6FF"/>
                </a:highlight>
                <a:latin typeface="Calibri" panose="020F0502020204030204" pitchFamily="34" charset="0"/>
                <a:ea typeface="Calibri" panose="020F0502020204030204" pitchFamily="34" charset="0"/>
                <a:cs typeface="Calibri" panose="020F0502020204030204" pitchFamily="34" charset="0"/>
              </a:rPr>
              <a:t> </a:t>
            </a:r>
            <a:r>
              <a:rPr lang="en-US"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a:t>
            </a:r>
            <a:r>
              <a:rPr lang="en-US" sz="2400" b="0" i="0" dirty="0">
                <a:solidFill>
                  <a:srgbClr val="000000"/>
                </a:solidFill>
                <a:effectLst/>
                <a:highlight>
                  <a:srgbClr val="EFF6FF"/>
                </a:highlight>
                <a:latin typeface="Calibri" panose="020F0502020204030204" pitchFamily="34" charset="0"/>
                <a:ea typeface="Calibri" panose="020F0502020204030204" pitchFamily="34" charset="0"/>
                <a:cs typeface="Calibri" panose="020F0502020204030204" pitchFamily="34" charset="0"/>
              </a:rPr>
              <a:t> </a:t>
            </a:r>
            <a:r>
              <a:rPr lang="en-US"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a:t>
            </a:r>
            <a:r>
              <a:rPr lang="en-US" sz="2400" b="0" i="0" dirty="0">
                <a:solidFill>
                  <a:srgbClr val="000000"/>
                </a:solidFill>
                <a:effectLst/>
                <a:highlight>
                  <a:srgbClr val="EFF6FF"/>
                </a:highlight>
                <a:latin typeface="Calibri" panose="020F0502020204030204" pitchFamily="34" charset="0"/>
                <a:ea typeface="Calibri" panose="020F0502020204030204" pitchFamily="34" charset="0"/>
                <a:cs typeface="Calibri" panose="020F0502020204030204" pitchFamily="34" charset="0"/>
              </a:rPr>
              <a:t> </a:t>
            </a:r>
            <a:r>
              <a:rPr lang="en-US"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future</a:t>
            </a:r>
            <a:r>
              <a:rPr lang="en-US" sz="2400" dirty="0">
                <a:latin typeface="Calibri" panose="020F0502020204030204" pitchFamily="34" charset="0"/>
                <a:ea typeface="Calibri" panose="020F0502020204030204" pitchFamily="34" charset="0"/>
                <a:cs typeface="Calibri" panose="020F0502020204030204" pitchFamily="34" charset="0"/>
              </a:rPr>
              <a:t>.</a:t>
            </a:r>
          </a:p>
        </p:txBody>
      </p:sp>
      <p:pic>
        <p:nvPicPr>
          <p:cNvPr id="6" name="Picture 5">
            <a:extLst>
              <a:ext uri="{FF2B5EF4-FFF2-40B4-BE49-F238E27FC236}">
                <a16:creationId xmlns:a16="http://schemas.microsoft.com/office/drawing/2014/main" id="{1C1960B0-9EDD-0598-72C1-FF88528AB2DB}"/>
              </a:ext>
            </a:extLst>
          </p:cNvPr>
          <p:cNvPicPr>
            <a:picLocks noChangeAspect="1"/>
          </p:cNvPicPr>
          <p:nvPr/>
        </p:nvPicPr>
        <p:blipFill>
          <a:blip r:embed="rId3"/>
          <a:stretch>
            <a:fillRect/>
          </a:stretch>
        </p:blipFill>
        <p:spPr>
          <a:xfrm>
            <a:off x="2243783" y="3727403"/>
            <a:ext cx="6364189" cy="2543996"/>
          </a:xfrm>
          <a:prstGeom prst="rect">
            <a:avLst/>
          </a:prstGeom>
        </p:spPr>
      </p:pic>
      <p:sp>
        <p:nvSpPr>
          <p:cNvPr id="8" name="TextBox 7">
            <a:extLst>
              <a:ext uri="{FF2B5EF4-FFF2-40B4-BE49-F238E27FC236}">
                <a16:creationId xmlns:a16="http://schemas.microsoft.com/office/drawing/2014/main" id="{09799592-7396-8E7F-1243-7E4B6E3F1FD7}"/>
              </a:ext>
            </a:extLst>
          </p:cNvPr>
          <p:cNvSpPr txBox="1"/>
          <p:nvPr/>
        </p:nvSpPr>
        <p:spPr>
          <a:xfrm>
            <a:off x="4239331" y="6310164"/>
            <a:ext cx="2373092" cy="461665"/>
          </a:xfrm>
          <a:prstGeom prst="rect">
            <a:avLst/>
          </a:prstGeom>
          <a:noFill/>
        </p:spPr>
        <p:txBody>
          <a:bodyPr wrap="square">
            <a:spAutoFit/>
          </a:bodyPr>
          <a:lstStyle/>
          <a:p>
            <a:pPr algn="just" fontAlgn="ctr"/>
            <a:r>
              <a:rPr lang="en-US" sz="2400" dirty="0">
                <a:latin typeface="Calibri" panose="020F0502020204030204" pitchFamily="34" charset="0"/>
              </a:rPr>
              <a:t>Unit Test Benefit</a:t>
            </a:r>
          </a:p>
        </p:txBody>
      </p:sp>
    </p:spTree>
    <p:extLst>
      <p:ext uri="{BB962C8B-B14F-4D97-AF65-F5344CB8AC3E}">
        <p14:creationId xmlns:p14="http://schemas.microsoft.com/office/powerpoint/2010/main" val="29070843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E549C1-26FA-2B2A-94B9-EEAB8F7FB06A}"/>
              </a:ext>
            </a:extLst>
          </p:cNvPr>
          <p:cNvSpPr txBox="1"/>
          <p:nvPr/>
        </p:nvSpPr>
        <p:spPr>
          <a:xfrm>
            <a:off x="572231" y="1283937"/>
            <a:ext cx="3884155" cy="461665"/>
          </a:xfrm>
          <a:prstGeom prst="rect">
            <a:avLst/>
          </a:prstGeom>
          <a:noFill/>
        </p:spPr>
        <p:txBody>
          <a:bodyPr wrap="square" rtlCol="0">
            <a:sp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1.</a:t>
            </a:r>
            <a:r>
              <a:rPr lang="vi-VN" sz="2400" b="1" dirty="0">
                <a:latin typeface="Calibri" panose="020F0502020204030204" pitchFamily="34" charset="0"/>
                <a:ea typeface="Calibri" panose="020F0502020204030204" pitchFamily="34" charset="0"/>
                <a:cs typeface="Calibri" panose="020F0502020204030204" pitchFamily="34" charset="0"/>
              </a:rPr>
              <a:t>5</a:t>
            </a:r>
            <a:r>
              <a:rPr lang="en-US" sz="2400" b="1" dirty="0">
                <a:latin typeface="Calibri" panose="020F0502020204030204" pitchFamily="34" charset="0"/>
                <a:ea typeface="Calibri" panose="020F0502020204030204" pitchFamily="34" charset="0"/>
                <a:cs typeface="Calibri" panose="020F0502020204030204" pitchFamily="34" charset="0"/>
              </a:rPr>
              <a:t> UT Ideals</a:t>
            </a:r>
          </a:p>
        </p:txBody>
      </p:sp>
      <p:sp>
        <p:nvSpPr>
          <p:cNvPr id="3" name="Title 1">
            <a:extLst>
              <a:ext uri="{FF2B5EF4-FFF2-40B4-BE49-F238E27FC236}">
                <a16:creationId xmlns:a16="http://schemas.microsoft.com/office/drawing/2014/main" id="{3BD923AA-E53F-ADA2-A9AF-A38004858E98}"/>
              </a:ext>
            </a:extLst>
          </p:cNvPr>
          <p:cNvSpPr>
            <a:spLocks noGrp="1"/>
          </p:cNvSpPr>
          <p:nvPr>
            <p:ph type="title"/>
          </p:nvPr>
        </p:nvSpPr>
        <p:spPr>
          <a:xfrm>
            <a:off x="499498" y="283779"/>
            <a:ext cx="6068628" cy="704193"/>
          </a:xfrm>
        </p:spPr>
        <p:txBody>
          <a:bodyPr>
            <a:normAutofit/>
          </a:bodyPr>
          <a:lstStyle/>
          <a:p>
            <a:r>
              <a:rPr lang="en-US" b="1" dirty="0">
                <a:latin typeface="Calibri" panose="020F0502020204030204" pitchFamily="34" charset="0"/>
                <a:ea typeface="Calibri" panose="020F0502020204030204" pitchFamily="34" charset="0"/>
                <a:cs typeface="Calibri" panose="020F0502020204030204" pitchFamily="34" charset="0"/>
              </a:rPr>
              <a:t>1. Unit Testing</a:t>
            </a:r>
          </a:p>
        </p:txBody>
      </p:sp>
      <p:sp>
        <p:nvSpPr>
          <p:cNvPr id="7" name="TextBox 6">
            <a:extLst>
              <a:ext uri="{FF2B5EF4-FFF2-40B4-BE49-F238E27FC236}">
                <a16:creationId xmlns:a16="http://schemas.microsoft.com/office/drawing/2014/main" id="{C7954DF0-AB2A-64C7-AFAB-7A955D61CB92}"/>
              </a:ext>
            </a:extLst>
          </p:cNvPr>
          <p:cNvSpPr txBox="1"/>
          <p:nvPr/>
        </p:nvSpPr>
        <p:spPr>
          <a:xfrm>
            <a:off x="572231" y="1788410"/>
            <a:ext cx="9244431" cy="4524315"/>
          </a:xfrm>
          <a:prstGeom prst="rect">
            <a:avLst/>
          </a:prstGeom>
          <a:noFill/>
        </p:spPr>
        <p:txBody>
          <a:bodyPr wrap="square">
            <a:spAutoFit/>
          </a:bodyPr>
          <a:lstStyle/>
          <a:p>
            <a:pPr marL="342900" indent="-342900" algn="just" fontAlgn="ctr">
              <a:buClr>
                <a:srgbClr val="FF0000"/>
              </a:buClr>
              <a:buFont typeface="Wingdings" panose="05000000000000000000" pitchFamily="2" charset="2"/>
              <a:buChar char="v"/>
            </a:pPr>
            <a:r>
              <a:rPr lang="en-US" sz="2400" b="1" dirty="0">
                <a:effectLst/>
                <a:latin typeface="Calibri" panose="020F0502020204030204" pitchFamily="34" charset="0"/>
              </a:rPr>
              <a:t>Isolatable</a:t>
            </a:r>
            <a:r>
              <a:rPr lang="en-US" sz="2400" dirty="0">
                <a:effectLst/>
                <a:latin typeface="Calibri" panose="020F0502020204030204" pitchFamily="34" charset="0"/>
              </a:rPr>
              <a:t>: Each unit test should be designed to test a specific unit of code independently of other units. This ensures that any errors detected can be attributed to the correct unit of code being tested.</a:t>
            </a:r>
          </a:p>
          <a:p>
            <a:pPr marL="342900" indent="-342900" algn="just" fontAlgn="ctr">
              <a:buClr>
                <a:srgbClr val="FF0000"/>
              </a:buClr>
              <a:buFont typeface="Wingdings" panose="05000000000000000000" pitchFamily="2" charset="2"/>
              <a:buChar char="v"/>
            </a:pPr>
            <a:r>
              <a:rPr lang="en-US" sz="2400" b="1" dirty="0">
                <a:effectLst/>
                <a:latin typeface="Calibri" panose="020F0502020204030204" pitchFamily="34" charset="0"/>
              </a:rPr>
              <a:t>Repeatable</a:t>
            </a:r>
            <a:r>
              <a:rPr lang="en-US" sz="2400" dirty="0">
                <a:effectLst/>
                <a:latin typeface="Calibri" panose="020F0502020204030204" pitchFamily="34" charset="0"/>
              </a:rPr>
              <a:t>: A unit test should be able to be performed multiple times and yield consistent results. This ensures that the code works correctly every time it is run, not just in certain circumstances.</a:t>
            </a:r>
            <a:endParaRPr lang="vi-VN" sz="2400" dirty="0">
              <a:effectLst/>
              <a:latin typeface="Calibri" panose="020F0502020204030204" pitchFamily="34" charset="0"/>
            </a:endParaRPr>
          </a:p>
          <a:p>
            <a:pPr marL="342900" indent="-342900" algn="just" fontAlgn="ctr">
              <a:buClr>
                <a:srgbClr val="FF0000"/>
              </a:buClr>
              <a:buFont typeface="Wingdings" panose="05000000000000000000" pitchFamily="2" charset="2"/>
              <a:buChar char="v"/>
            </a:pPr>
            <a:r>
              <a:rPr lang="en-US" sz="2400" b="1" dirty="0">
                <a:effectLst/>
                <a:latin typeface="Calibri" panose="020F0502020204030204" pitchFamily="34" charset="0"/>
              </a:rPr>
              <a:t>Automatable</a:t>
            </a:r>
            <a:r>
              <a:rPr lang="en-US" sz="2400" dirty="0">
                <a:effectLst/>
                <a:latin typeface="Calibri" panose="020F0502020204030204" pitchFamily="34" charset="0"/>
              </a:rPr>
              <a:t>: Unit tests should be designed to be run automatically. This saves time and effort for the development team and ensures that all units of code are thoroughly tested.</a:t>
            </a:r>
            <a:endParaRPr lang="vi-VN" sz="2400" dirty="0">
              <a:effectLst/>
              <a:latin typeface="Calibri" panose="020F0502020204030204" pitchFamily="34" charset="0"/>
            </a:endParaRPr>
          </a:p>
          <a:p>
            <a:pPr marL="342900" indent="-342900" algn="just" fontAlgn="ctr">
              <a:buClr>
                <a:srgbClr val="FF0000"/>
              </a:buClr>
              <a:buFont typeface="Wingdings" panose="05000000000000000000" pitchFamily="2" charset="2"/>
              <a:buChar char="v"/>
            </a:pPr>
            <a:r>
              <a:rPr lang="en-US" sz="2400" b="1" dirty="0">
                <a:effectLst/>
                <a:latin typeface="Calibri" panose="020F0502020204030204" pitchFamily="34" charset="0"/>
              </a:rPr>
              <a:t>Easy to Write</a:t>
            </a:r>
            <a:r>
              <a:rPr lang="en-US" sz="2400" dirty="0">
                <a:effectLst/>
                <a:latin typeface="Calibri" panose="020F0502020204030204" pitchFamily="34" charset="0"/>
              </a:rPr>
              <a:t>: Writing unit tests should be simple and intuitive. This ensures that all members of the development team can participate in the testing process and makes maintaining the tests easier.</a:t>
            </a:r>
          </a:p>
        </p:txBody>
      </p:sp>
    </p:spTree>
    <p:extLst>
      <p:ext uri="{BB962C8B-B14F-4D97-AF65-F5344CB8AC3E}">
        <p14:creationId xmlns:p14="http://schemas.microsoft.com/office/powerpoint/2010/main" val="2825269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E549C1-26FA-2B2A-94B9-EEAB8F7FB06A}"/>
              </a:ext>
            </a:extLst>
          </p:cNvPr>
          <p:cNvSpPr txBox="1"/>
          <p:nvPr/>
        </p:nvSpPr>
        <p:spPr>
          <a:xfrm>
            <a:off x="572231" y="1283937"/>
            <a:ext cx="3884155" cy="461665"/>
          </a:xfrm>
          <a:prstGeom prst="rect">
            <a:avLst/>
          </a:prstGeom>
          <a:noFill/>
        </p:spPr>
        <p:txBody>
          <a:bodyPr wrap="square" rtlCol="0">
            <a:sp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1.6 UT</a:t>
            </a:r>
            <a:r>
              <a:rPr lang="vi-VN" sz="2400" b="1" dirty="0">
                <a:latin typeface="Calibri" panose="020F0502020204030204" pitchFamily="34" charset="0"/>
                <a:ea typeface="Calibri" panose="020F0502020204030204" pitchFamily="34" charset="0"/>
                <a:cs typeface="Calibri" panose="020F0502020204030204" pitchFamily="34" charset="0"/>
              </a:rPr>
              <a:t> </a:t>
            </a:r>
            <a:r>
              <a:rPr lang="en-US" sz="2400" b="1" dirty="0">
                <a:latin typeface="Calibri" panose="020F0502020204030204" pitchFamily="34" charset="0"/>
                <a:ea typeface="Calibri" panose="020F0502020204030204" pitchFamily="34" charset="0"/>
                <a:cs typeface="Calibri" panose="020F0502020204030204" pitchFamily="34" charset="0"/>
              </a:rPr>
              <a:t>Framework, Tool</a:t>
            </a:r>
            <a:r>
              <a:rPr lang="vi-VN" sz="2400" b="1" dirty="0">
                <a:latin typeface="Calibri" panose="020F0502020204030204" pitchFamily="34" charset="0"/>
                <a:ea typeface="Calibri" panose="020F0502020204030204" pitchFamily="34" charset="0"/>
                <a:cs typeface="Calibri" panose="020F0502020204030204" pitchFamily="34" charset="0"/>
              </a:rPr>
              <a:t> </a:t>
            </a:r>
            <a:endParaRPr lang="en-US" sz="2400" b="1" dirty="0">
              <a:latin typeface="Calibri" panose="020F0502020204030204" pitchFamily="34" charset="0"/>
              <a:ea typeface="Calibri" panose="020F0502020204030204" pitchFamily="34" charset="0"/>
              <a:cs typeface="Calibri" panose="020F0502020204030204" pitchFamily="34" charset="0"/>
            </a:endParaRPr>
          </a:p>
        </p:txBody>
      </p:sp>
      <p:sp>
        <p:nvSpPr>
          <p:cNvPr id="3" name="Title 1">
            <a:extLst>
              <a:ext uri="{FF2B5EF4-FFF2-40B4-BE49-F238E27FC236}">
                <a16:creationId xmlns:a16="http://schemas.microsoft.com/office/drawing/2014/main" id="{3BD923AA-E53F-ADA2-A9AF-A38004858E98}"/>
              </a:ext>
            </a:extLst>
          </p:cNvPr>
          <p:cNvSpPr>
            <a:spLocks noGrp="1"/>
          </p:cNvSpPr>
          <p:nvPr>
            <p:ph type="title"/>
          </p:nvPr>
        </p:nvSpPr>
        <p:spPr>
          <a:xfrm>
            <a:off x="499498" y="283779"/>
            <a:ext cx="6068628" cy="704193"/>
          </a:xfrm>
        </p:spPr>
        <p:txBody>
          <a:bodyPr>
            <a:normAutofit/>
          </a:bodyPr>
          <a:lstStyle/>
          <a:p>
            <a:r>
              <a:rPr lang="en-US" b="1" dirty="0">
                <a:latin typeface="Calibri" panose="020F0502020204030204" pitchFamily="34" charset="0"/>
                <a:ea typeface="Calibri" panose="020F0502020204030204" pitchFamily="34" charset="0"/>
                <a:cs typeface="Calibri" panose="020F0502020204030204" pitchFamily="34" charset="0"/>
              </a:rPr>
              <a:t>1. Unit Testing</a:t>
            </a:r>
          </a:p>
        </p:txBody>
      </p:sp>
      <p:sp>
        <p:nvSpPr>
          <p:cNvPr id="7" name="TextBox 6">
            <a:extLst>
              <a:ext uri="{FF2B5EF4-FFF2-40B4-BE49-F238E27FC236}">
                <a16:creationId xmlns:a16="http://schemas.microsoft.com/office/drawing/2014/main" id="{C7954DF0-AB2A-64C7-AFAB-7A955D61CB92}"/>
              </a:ext>
            </a:extLst>
          </p:cNvPr>
          <p:cNvSpPr txBox="1"/>
          <p:nvPr/>
        </p:nvSpPr>
        <p:spPr>
          <a:xfrm>
            <a:off x="572228" y="1788411"/>
            <a:ext cx="6163109" cy="4893647"/>
          </a:xfrm>
          <a:prstGeom prst="rect">
            <a:avLst/>
          </a:prstGeom>
          <a:noFill/>
        </p:spPr>
        <p:txBody>
          <a:bodyPr wrap="square">
            <a:spAutoFit/>
          </a:bodyPr>
          <a:lstStyle/>
          <a:p>
            <a:pPr algn="just" fontAlgn="ctr"/>
            <a:r>
              <a:rPr lang="en-US" sz="2400" dirty="0">
                <a:latin typeface="Calibri" panose="020F0502020204030204" pitchFamily="34" charset="0"/>
              </a:rPr>
              <a:t>Many framework support UT:</a:t>
            </a:r>
          </a:p>
          <a:p>
            <a:pPr algn="just" fontAlgn="ctr"/>
            <a:r>
              <a:rPr lang="en-US" sz="2400" b="1" dirty="0">
                <a:latin typeface="Calibri" panose="020F0502020204030204" pitchFamily="34" charset="0"/>
              </a:rPr>
              <a:t>Google </a:t>
            </a:r>
            <a:r>
              <a:rPr lang="vi-VN" sz="2400" b="1" dirty="0">
                <a:latin typeface="Calibri" panose="020F0502020204030204" pitchFamily="34" charset="0"/>
              </a:rPr>
              <a:t>Test:</a:t>
            </a:r>
          </a:p>
          <a:p>
            <a:pPr marL="342900" indent="-342900" algn="just" fontAlgn="ctr">
              <a:buClr>
                <a:srgbClr val="FF0000"/>
              </a:buClr>
              <a:buFont typeface="Wingdings" panose="05000000000000000000" pitchFamily="2" charset="2"/>
              <a:buChar char="v"/>
            </a:pPr>
            <a:r>
              <a:rPr lang="en-US" sz="2400" dirty="0">
                <a:latin typeface="Calibri" panose="020F0502020204030204" pitchFamily="34" charset="0"/>
              </a:rPr>
              <a:t>Reliable and rapidly evolving framework.</a:t>
            </a:r>
          </a:p>
          <a:p>
            <a:pPr marL="342900" indent="-342900" algn="just" fontAlgn="ctr">
              <a:buClr>
                <a:srgbClr val="FF0000"/>
              </a:buClr>
              <a:buFont typeface="Wingdings" panose="05000000000000000000" pitchFamily="2" charset="2"/>
              <a:buChar char="v"/>
            </a:pPr>
            <a:r>
              <a:rPr lang="en-US" sz="2400" dirty="0">
                <a:latin typeface="Calibri" panose="020F0502020204030204" pitchFamily="34" charset="0"/>
              </a:rPr>
              <a:t>If code is a combination of C and C++, this should be a first choice.</a:t>
            </a:r>
          </a:p>
          <a:p>
            <a:pPr marL="342900" indent="-342900" algn="just" fontAlgn="ctr">
              <a:buClr>
                <a:srgbClr val="FF0000"/>
              </a:buClr>
              <a:buFont typeface="Wingdings" panose="05000000000000000000" pitchFamily="2" charset="2"/>
              <a:buChar char="v"/>
            </a:pPr>
            <a:r>
              <a:rPr lang="en-US" sz="2400" dirty="0">
                <a:latin typeface="Calibri" panose="020F0502020204030204" pitchFamily="34" charset="0"/>
              </a:rPr>
              <a:t>Good support, is well-</a:t>
            </a:r>
            <a:r>
              <a:rPr lang="vi-VN" sz="2400" dirty="0">
                <a:latin typeface="Calibri" panose="020F0502020204030204" pitchFamily="34" charset="0"/>
              </a:rPr>
              <a:t>designed, easy to use</a:t>
            </a:r>
            <a:r>
              <a:rPr lang="en-US" sz="2400" dirty="0">
                <a:latin typeface="Calibri" panose="020F0502020204030204" pitchFamily="34" charset="0"/>
              </a:rPr>
              <a:t>, and feature-rich.</a:t>
            </a:r>
          </a:p>
          <a:p>
            <a:pPr algn="just" fontAlgn="ctr"/>
            <a:r>
              <a:rPr lang="en-US" sz="2400" b="1" dirty="0">
                <a:latin typeface="Calibri" panose="020F0502020204030204" pitchFamily="34" charset="0"/>
              </a:rPr>
              <a:t>Unity</a:t>
            </a:r>
            <a:r>
              <a:rPr lang="vi-VN" sz="2400" b="1" dirty="0">
                <a:latin typeface="Calibri" panose="020F0502020204030204" pitchFamily="34" charset="0"/>
              </a:rPr>
              <a:t>:</a:t>
            </a:r>
          </a:p>
          <a:p>
            <a:pPr marL="342900" indent="-342900" algn="just" fontAlgn="ctr">
              <a:buClr>
                <a:srgbClr val="FF0000"/>
              </a:buClr>
              <a:buFont typeface="Wingdings" panose="05000000000000000000" pitchFamily="2" charset="2"/>
              <a:buChar char="v"/>
            </a:pPr>
            <a:r>
              <a:rPr lang="en-US" sz="2400" dirty="0">
                <a:latin typeface="Calibri" panose="020F0502020204030204" pitchFamily="34" charset="0"/>
              </a:rPr>
              <a:t>Has many features that make it stand out </a:t>
            </a:r>
            <a:r>
              <a:rPr lang="vi-VN" sz="2400" dirty="0">
                <a:latin typeface="Calibri" panose="020F0502020204030204" pitchFamily="34" charset="0"/>
              </a:rPr>
              <a:t>in embeddded </a:t>
            </a:r>
            <a:r>
              <a:rPr lang="en-US" sz="2400" dirty="0">
                <a:latin typeface="Calibri" panose="020F0502020204030204" pitchFamily="34" charset="0"/>
              </a:rPr>
              <a:t>field.</a:t>
            </a:r>
          </a:p>
          <a:p>
            <a:pPr marL="342900" indent="-342900" algn="just" fontAlgn="ctr">
              <a:buClr>
                <a:srgbClr val="FF0000"/>
              </a:buClr>
              <a:buFont typeface="Wingdings" panose="05000000000000000000" pitchFamily="2" charset="2"/>
              <a:buChar char="v"/>
            </a:pPr>
            <a:r>
              <a:rPr lang="en-US" sz="2400" dirty="0">
                <a:latin typeface="Calibri" panose="020F0502020204030204" pitchFamily="34" charset="0"/>
              </a:rPr>
              <a:t>Support purely </a:t>
            </a:r>
            <a:r>
              <a:rPr lang="vi-VN" sz="2400" dirty="0">
                <a:latin typeface="Calibri" panose="020F0502020204030204" pitchFamily="34" charset="0"/>
              </a:rPr>
              <a:t>C.</a:t>
            </a:r>
          </a:p>
          <a:p>
            <a:pPr algn="just" fontAlgn="ctr">
              <a:buClr>
                <a:srgbClr val="FF0000"/>
              </a:buClr>
            </a:pPr>
            <a:r>
              <a:rPr lang="vi-VN" sz="2400" i="1" dirty="0">
                <a:latin typeface="Calibri" panose="020F0502020204030204" pitchFamily="34" charset="0"/>
              </a:rPr>
              <a:t>Additionally</a:t>
            </a:r>
            <a:r>
              <a:rPr lang="en-US" sz="2400" dirty="0">
                <a:latin typeface="Calibri" panose="020F0502020204030204" pitchFamily="34" charset="0"/>
              </a:rPr>
              <a:t>, there are some other frameworks such as Cantata, JaCoCo ,...</a:t>
            </a:r>
            <a:endParaRPr lang="vi-VN" sz="2400" dirty="0">
              <a:latin typeface="Calibri" panose="020F0502020204030204" pitchFamily="34" charset="0"/>
            </a:endParaRPr>
          </a:p>
        </p:txBody>
      </p:sp>
      <p:pic>
        <p:nvPicPr>
          <p:cNvPr id="1026" name="Picture 2" descr="【教程】在vscode上使用gtest_哔哩哔哩_bilibili">
            <a:extLst>
              <a:ext uri="{FF2B5EF4-FFF2-40B4-BE49-F238E27FC236}">
                <a16:creationId xmlns:a16="http://schemas.microsoft.com/office/drawing/2014/main" id="{DFCD35DF-34CC-00F6-4116-EE50DF81FC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6015" y="1428760"/>
            <a:ext cx="4134226" cy="258389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408EEE3-EE00-E13D-BD9E-FBDD81586DA3}"/>
              </a:ext>
            </a:extLst>
          </p:cNvPr>
          <p:cNvPicPr>
            <a:picLocks noChangeAspect="1"/>
          </p:cNvPicPr>
          <p:nvPr/>
        </p:nvPicPr>
        <p:blipFill>
          <a:blip r:embed="rId4"/>
          <a:stretch>
            <a:fillRect/>
          </a:stretch>
        </p:blipFill>
        <p:spPr>
          <a:xfrm>
            <a:off x="7126015" y="4448474"/>
            <a:ext cx="3379973" cy="1749810"/>
          </a:xfrm>
          <a:prstGeom prst="rect">
            <a:avLst/>
          </a:prstGeom>
        </p:spPr>
      </p:pic>
    </p:spTree>
    <p:extLst>
      <p:ext uri="{BB962C8B-B14F-4D97-AF65-F5344CB8AC3E}">
        <p14:creationId xmlns:p14="http://schemas.microsoft.com/office/powerpoint/2010/main" val="3315277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HV2019">
  <a:themeElements>
    <a:clrScheme name="HV2022">
      <a:dk1>
        <a:srgbClr val="414141"/>
      </a:dk1>
      <a:lt1>
        <a:srgbClr val="FFFFFF"/>
      </a:lt1>
      <a:dk2>
        <a:srgbClr val="000000"/>
      </a:dk2>
      <a:lt2>
        <a:srgbClr val="B4B4BC"/>
      </a:lt2>
      <a:accent1>
        <a:srgbClr val="00477B"/>
      </a:accent1>
      <a:accent2>
        <a:srgbClr val="CC0000"/>
      </a:accent2>
      <a:accent3>
        <a:srgbClr val="001933"/>
      </a:accent3>
      <a:accent4>
        <a:srgbClr val="3CACB1"/>
      </a:accent4>
      <a:accent5>
        <a:srgbClr val="4B58A2"/>
      </a:accent5>
      <a:accent6>
        <a:srgbClr val="FEC22B"/>
      </a:accent6>
      <a:hlink>
        <a:srgbClr val="CC0000"/>
      </a:hlink>
      <a:folHlink>
        <a:srgbClr val="525252"/>
      </a:folHlink>
    </a:clrScheme>
    <a:fontScheme name="HDS 20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bg1">
              <a:lumMod val="6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lnSpc>
            <a:spcPct val="90000"/>
          </a:lnSpc>
          <a:spcBef>
            <a:spcPts val="600"/>
          </a:spcBef>
          <a:defRPr sz="1600" dirty="0" smtClean="0">
            <a:solidFill>
              <a:schemeClr val="accent3"/>
            </a:solidFill>
            <a:latin typeface="Neue Haas Grotesk Text Pro" panose="020B0504020202020204" pitchFamily="34" charset="77"/>
          </a:defRPr>
        </a:defPPr>
      </a:lstStyle>
    </a:txDef>
  </a:objectDefaults>
  <a:extraClrSchemeLst/>
  <a:extLst>
    <a:ext uri="{05A4C25C-085E-4340-85A3-A5531E510DB2}">
      <thm15:themeFamily xmlns:thm15="http://schemas.microsoft.com/office/thememl/2012/main" name="Presentation1" id="{3C84206B-A8B8-0A42-BB40-EC158466111E}" vid="{A600524D-9B4E-7E44-8AA4-1E381BD40F90}"/>
    </a:ext>
  </a:extLst>
</a:theme>
</file>

<file path=ppt/theme/theme2.xml><?xml version="1.0" encoding="utf-8"?>
<a:theme xmlns:a="http://schemas.openxmlformats.org/drawingml/2006/main" name="Facet">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A9A93F5592FF4D9B6F4465AA478FAE" ma:contentTypeVersion="9" ma:contentTypeDescription="Create a new document." ma:contentTypeScope="" ma:versionID="3bea36371451dc24def13e22bafcb03e">
  <xsd:schema xmlns:xsd="http://www.w3.org/2001/XMLSchema" xmlns:xs="http://www.w3.org/2001/XMLSchema" xmlns:p="http://schemas.microsoft.com/office/2006/metadata/properties" xmlns:ns2="c521ab8e-4f66-48ec-9b1a-ad61da3efc13" xmlns:ns3="33feb87d-80e1-4dcb-8485-2c049e25893c" targetNamespace="http://schemas.microsoft.com/office/2006/metadata/properties" ma:root="true" ma:fieldsID="d12a5870c6b61d493c00f9f1378a9320" ns2:_="" ns3:_="">
    <xsd:import namespace="c521ab8e-4f66-48ec-9b1a-ad61da3efc13"/>
    <xsd:import namespace="33feb87d-80e1-4dcb-8485-2c049e25893c"/>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521ab8e-4f66-48ec-9b1a-ad61da3efc1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3feb87d-80e1-4dcb-8485-2c049e25893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73F6CE8-1B8A-41CA-ACB0-F13001D8CB65}">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D253742C-2623-4404-8362-6899EE6642F9}">
  <ds:schemaRefs>
    <ds:schemaRef ds:uri="33feb87d-80e1-4dcb-8485-2c049e25893c"/>
    <ds:schemaRef ds:uri="c521ab8e-4f66-48ec-9b1a-ad61da3efc1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F4DF6B0-14FD-4AAE-B759-2F204E2AD4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25110</TotalTime>
  <Words>3218</Words>
  <Application>Microsoft Office PowerPoint</Application>
  <PresentationFormat>Widescreen</PresentationFormat>
  <Paragraphs>268</Paragraphs>
  <Slides>32</Slides>
  <Notes>32</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32</vt:i4>
      </vt:variant>
    </vt:vector>
  </HeadingPairs>
  <TitlesOfParts>
    <vt:vector size="46" baseType="lpstr">
      <vt:lpstr>-apple-system</vt:lpstr>
      <vt:lpstr>Arial</vt:lpstr>
      <vt:lpstr>Calibri</vt:lpstr>
      <vt:lpstr>Montserrat Thin</vt:lpstr>
      <vt:lpstr>Neue Haas Grotesk Text Pro</vt:lpstr>
      <vt:lpstr>Open Sans</vt:lpstr>
      <vt:lpstr>Segoe UI Web (Vietnamese)</vt:lpstr>
      <vt:lpstr>Segoe UI Web (West European)</vt:lpstr>
      <vt:lpstr>Symbol</vt:lpstr>
      <vt:lpstr>Trebuchet MS</vt:lpstr>
      <vt:lpstr>Wingdings</vt:lpstr>
      <vt:lpstr>Wingdings 3</vt:lpstr>
      <vt:lpstr>HV2019</vt:lpstr>
      <vt:lpstr>Facet</vt:lpstr>
      <vt:lpstr>  UNIT TESTING</vt:lpstr>
      <vt:lpstr>PowerPoint Presentation</vt:lpstr>
      <vt:lpstr>PowerPoint Presentation</vt:lpstr>
      <vt:lpstr>1. Unit Testing</vt:lpstr>
      <vt:lpstr>1. Unit Testing</vt:lpstr>
      <vt:lpstr>1. Unit Testing</vt:lpstr>
      <vt:lpstr>1. Unit Testing</vt:lpstr>
      <vt:lpstr>1. Unit Testing</vt:lpstr>
      <vt:lpstr>1. Unit Testing</vt:lpstr>
      <vt:lpstr>1. Unit Testing</vt:lpstr>
      <vt:lpstr>PowerPoint Presentation</vt:lpstr>
      <vt:lpstr>2. Testing Coverage</vt:lpstr>
      <vt:lpstr>2. Testing Coverage</vt:lpstr>
      <vt:lpstr>2. Testing Coverage</vt:lpstr>
      <vt:lpstr>2. Testing Coverage</vt:lpstr>
      <vt:lpstr>2. Testing Coverage</vt:lpstr>
      <vt:lpstr>2. Testing Coverage</vt:lpstr>
      <vt:lpstr>2. Testing Coverage</vt:lpstr>
      <vt:lpstr>2. Testing Coverage</vt:lpstr>
      <vt:lpstr>2. Testing Coverage</vt:lpstr>
      <vt:lpstr>2. Testing Coverage</vt:lpstr>
      <vt:lpstr>2. Testing Coverage</vt:lpstr>
      <vt:lpstr>2. Testing Coverage</vt:lpstr>
      <vt:lpstr>PowerPoint Presentation</vt:lpstr>
      <vt:lpstr>3. Example</vt:lpstr>
      <vt:lpstr>3. Example</vt:lpstr>
      <vt:lpstr>3. Example</vt:lpstr>
      <vt:lpstr>3. Example</vt:lpstr>
      <vt:lpstr>3. Example</vt:lpstr>
      <vt:lpstr>3. Example</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Dat Thanh Chau</cp:lastModifiedBy>
  <cp:revision>165</cp:revision>
  <dcterms:created xsi:type="dcterms:W3CDTF">2023-11-02T02:51:18Z</dcterms:created>
  <dcterms:modified xsi:type="dcterms:W3CDTF">2024-08-14T09:11:24Z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0x010100A2A9A93F5592FF4D9B6F4465AA478FAE</vt:lpwstr>
  </property>
</Properties>
</file>